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5.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6.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Override7.xml" ContentType="application/vnd.openxmlformats-officedocument.themeOverride+xml"/>
  <Override PartName="/ppt/charts/chart1.xml" ContentType="application/vnd.openxmlformats-officedocument.drawingml.chart+xml"/>
  <Override PartName="/ppt/theme/themeOverride8.xml" ContentType="application/vnd.openxmlformats-officedocument.themeOverride+xml"/>
  <Override PartName="/ppt/charts/chart2.xml" ContentType="application/vnd.openxmlformats-officedocument.drawingml.chart+xml"/>
  <Override PartName="/ppt/theme/themeOverride9.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688916bec37e43d4"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5" r:id="rId2"/>
  </p:sldMasterIdLst>
  <p:notesMasterIdLst>
    <p:notesMasterId r:id="rId16"/>
  </p:notesMasterIdLst>
  <p:sldIdLst>
    <p:sldId id="268" r:id="rId3"/>
    <p:sldId id="270" r:id="rId4"/>
    <p:sldId id="258" r:id="rId5"/>
    <p:sldId id="259" r:id="rId6"/>
    <p:sldId id="260" r:id="rId7"/>
    <p:sldId id="266" r:id="rId8"/>
    <p:sldId id="261" r:id="rId9"/>
    <p:sldId id="262" r:id="rId10"/>
    <p:sldId id="272" r:id="rId11"/>
    <p:sldId id="273" r:id="rId12"/>
    <p:sldId id="264" r:id="rId13"/>
    <p:sldId id="265" r:id="rId14"/>
    <p:sldId id="267"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7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Budget</c:v>
                </c:pt>
              </c:strCache>
            </c:strRef>
          </c:tx>
          <c:spPr>
            <a:solidFill>
              <a:schemeClr val="accent1">
                <a:lumMod val="50000"/>
              </a:schemeClr>
            </a:solidFill>
          </c:spPr>
          <c:invertIfNegative val="0"/>
          <c:cat>
            <c:strRef>
              <c:f>Sheet1!$A$2:$A$4</c:f>
              <c:strCache>
                <c:ptCount val="3"/>
                <c:pt idx="0">
                  <c:v>Local Sources</c:v>
                </c:pt>
                <c:pt idx="1">
                  <c:v>State Sources</c:v>
                </c:pt>
                <c:pt idx="2">
                  <c:v>Federal Sources</c:v>
                </c:pt>
              </c:strCache>
            </c:strRef>
          </c:cat>
          <c:val>
            <c:numRef>
              <c:f>Sheet1!$B$2:$B$4</c:f>
              <c:numCache>
                <c:formatCode>_("$"* #,##0.0_);_("$"* \(#,##0.0\);_("$"* "-"??_);_(@_)</c:formatCode>
                <c:ptCount val="3"/>
                <c:pt idx="0">
                  <c:v>32.299999999999997</c:v>
                </c:pt>
                <c:pt idx="1">
                  <c:v>25.8</c:v>
                </c:pt>
                <c:pt idx="2">
                  <c:v>1.1000000000000001</c:v>
                </c:pt>
              </c:numCache>
            </c:numRef>
          </c:val>
          <c:extLst>
            <c:ext xmlns:c16="http://schemas.microsoft.com/office/drawing/2014/chart" uri="{C3380CC4-5D6E-409C-BE32-E72D297353CC}">
              <c16:uniqueId val="{00000000-657E-418A-8FFE-D3F4EA1F99A3}"/>
            </c:ext>
          </c:extLst>
        </c:ser>
        <c:ser>
          <c:idx val="1"/>
          <c:order val="1"/>
          <c:tx>
            <c:strRef>
              <c:f>Sheet1!$C$1</c:f>
              <c:strCache>
                <c:ptCount val="1"/>
                <c:pt idx="0">
                  <c:v>Actual</c:v>
                </c:pt>
              </c:strCache>
            </c:strRef>
          </c:tx>
          <c:spPr>
            <a:pattFill prst="pct80">
              <a:fgClr>
                <a:schemeClr val="accent3"/>
              </a:fgClr>
              <a:bgClr>
                <a:schemeClr val="bg1"/>
              </a:bgClr>
            </a:pattFill>
          </c:spPr>
          <c:invertIfNegative val="0"/>
          <c:dPt>
            <c:idx val="0"/>
            <c:invertIfNegative val="0"/>
            <c:bubble3D val="0"/>
            <c:spPr>
              <a:pattFill prst="pct90">
                <a:fgClr>
                  <a:schemeClr val="accent3"/>
                </a:fgClr>
                <a:bgClr>
                  <a:schemeClr val="bg1"/>
                </a:bgClr>
              </a:pattFill>
            </c:spPr>
            <c:extLst>
              <c:ext xmlns:c16="http://schemas.microsoft.com/office/drawing/2014/chart" uri="{C3380CC4-5D6E-409C-BE32-E72D297353CC}">
                <c16:uniqueId val="{00000000-2501-4DD7-91A9-B984FCC49B88}"/>
              </c:ext>
            </c:extLst>
          </c:dPt>
          <c:dPt>
            <c:idx val="1"/>
            <c:invertIfNegative val="0"/>
            <c:bubble3D val="0"/>
            <c:spPr>
              <a:pattFill prst="pct90">
                <a:fgClr>
                  <a:schemeClr val="accent3"/>
                </a:fgClr>
                <a:bgClr>
                  <a:schemeClr val="bg1"/>
                </a:bgClr>
              </a:pattFill>
            </c:spPr>
            <c:extLst>
              <c:ext xmlns:c16="http://schemas.microsoft.com/office/drawing/2014/chart" uri="{C3380CC4-5D6E-409C-BE32-E72D297353CC}">
                <c16:uniqueId val="{00000001-2501-4DD7-91A9-B984FCC49B88}"/>
              </c:ext>
            </c:extLst>
          </c:dPt>
          <c:dPt>
            <c:idx val="2"/>
            <c:invertIfNegative val="0"/>
            <c:bubble3D val="0"/>
            <c:spPr>
              <a:pattFill prst="pct90">
                <a:fgClr>
                  <a:schemeClr val="accent3"/>
                </a:fgClr>
                <a:bgClr>
                  <a:schemeClr val="bg1"/>
                </a:bgClr>
              </a:pattFill>
            </c:spPr>
            <c:extLst>
              <c:ext xmlns:c16="http://schemas.microsoft.com/office/drawing/2014/chart" uri="{C3380CC4-5D6E-409C-BE32-E72D297353CC}">
                <c16:uniqueId val="{00000002-2501-4DD7-91A9-B984FCC49B88}"/>
              </c:ext>
            </c:extLst>
          </c:dPt>
          <c:cat>
            <c:strRef>
              <c:f>Sheet1!$A$2:$A$4</c:f>
              <c:strCache>
                <c:ptCount val="3"/>
                <c:pt idx="0">
                  <c:v>Local Sources</c:v>
                </c:pt>
                <c:pt idx="1">
                  <c:v>State Sources</c:v>
                </c:pt>
                <c:pt idx="2">
                  <c:v>Federal Sources</c:v>
                </c:pt>
              </c:strCache>
            </c:strRef>
          </c:cat>
          <c:val>
            <c:numRef>
              <c:f>Sheet1!$C$2:$C$4</c:f>
              <c:numCache>
                <c:formatCode>_("$"* #,##0.0_);_("$"* \(#,##0.0\);_("$"* "-"??_);_(@_)</c:formatCode>
                <c:ptCount val="3"/>
                <c:pt idx="0">
                  <c:v>33.200000000000003</c:v>
                </c:pt>
                <c:pt idx="1">
                  <c:v>28.9</c:v>
                </c:pt>
                <c:pt idx="2">
                  <c:v>0.9</c:v>
                </c:pt>
              </c:numCache>
            </c:numRef>
          </c:val>
          <c:extLst>
            <c:ext xmlns:c16="http://schemas.microsoft.com/office/drawing/2014/chart" uri="{C3380CC4-5D6E-409C-BE32-E72D297353CC}">
              <c16:uniqueId val="{00000001-657E-418A-8FFE-D3F4EA1F99A3}"/>
            </c:ext>
          </c:extLst>
        </c:ser>
        <c:dLbls>
          <c:showLegendKey val="0"/>
          <c:showVal val="0"/>
          <c:showCatName val="0"/>
          <c:showSerName val="0"/>
          <c:showPercent val="0"/>
          <c:showBubbleSize val="0"/>
        </c:dLbls>
        <c:gapWidth val="150"/>
        <c:shape val="box"/>
        <c:axId val="35927552"/>
        <c:axId val="35929088"/>
        <c:axId val="0"/>
      </c:bar3DChart>
      <c:catAx>
        <c:axId val="35927552"/>
        <c:scaling>
          <c:orientation val="minMax"/>
        </c:scaling>
        <c:delete val="0"/>
        <c:axPos val="b"/>
        <c:numFmt formatCode="General" sourceLinked="0"/>
        <c:majorTickMark val="out"/>
        <c:minorTickMark val="none"/>
        <c:tickLblPos val="nextTo"/>
        <c:txPr>
          <a:bodyPr/>
          <a:lstStyle/>
          <a:p>
            <a:pPr>
              <a:defRPr>
                <a:latin typeface="Calibri" panose="020F0502020204030204" pitchFamily="34" charset="0"/>
              </a:defRPr>
            </a:pPr>
            <a:endParaRPr lang="en-US"/>
          </a:p>
        </c:txPr>
        <c:crossAx val="35929088"/>
        <c:crosses val="autoZero"/>
        <c:auto val="1"/>
        <c:lblAlgn val="ctr"/>
        <c:lblOffset val="100"/>
        <c:noMultiLvlLbl val="0"/>
      </c:catAx>
      <c:valAx>
        <c:axId val="35929088"/>
        <c:scaling>
          <c:orientation val="minMax"/>
        </c:scaling>
        <c:delete val="0"/>
        <c:axPos val="l"/>
        <c:majorGridlines/>
        <c:numFmt formatCode="_(&quot;$&quot;* #,##0.0_);_(&quot;$&quot;* \(#,##0.0\);_(&quot;$&quot;* &quot;-&quot;??_);_(@_)" sourceLinked="1"/>
        <c:majorTickMark val="out"/>
        <c:minorTickMark val="none"/>
        <c:tickLblPos val="nextTo"/>
        <c:txPr>
          <a:bodyPr/>
          <a:lstStyle/>
          <a:p>
            <a:pPr>
              <a:defRPr>
                <a:latin typeface="Calibri" panose="020F0502020204030204" pitchFamily="34" charset="0"/>
              </a:defRPr>
            </a:pPr>
            <a:endParaRPr lang="en-US"/>
          </a:p>
        </c:txPr>
        <c:crossAx val="35927552"/>
        <c:crosses val="autoZero"/>
        <c:crossBetween val="between"/>
      </c:valAx>
      <c:dTable>
        <c:showHorzBorder val="1"/>
        <c:showVertBorder val="1"/>
        <c:showOutline val="1"/>
        <c:showKeys val="1"/>
        <c:txPr>
          <a:bodyPr/>
          <a:lstStyle/>
          <a:p>
            <a:pPr rtl="0">
              <a:defRPr sz="1200" b="1">
                <a:latin typeface="Calibri" panose="020F0502020204030204" pitchFamily="34" charset="0"/>
              </a:defRPr>
            </a:pPr>
            <a:endParaRPr lang="en-US"/>
          </a:p>
        </c:txPr>
      </c:dTable>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Budget</c:v>
                </c:pt>
              </c:strCache>
            </c:strRef>
          </c:tx>
          <c:spPr>
            <a:solidFill>
              <a:schemeClr val="accent1">
                <a:lumMod val="50000"/>
              </a:schemeClr>
            </a:solidFill>
          </c:spPr>
          <c:invertIfNegative val="0"/>
          <c:cat>
            <c:strRef>
              <c:f>Sheet1!$A$2:$A$5</c:f>
              <c:strCache>
                <c:ptCount val="4"/>
                <c:pt idx="0">
                  <c:v>Instruction</c:v>
                </c:pt>
                <c:pt idx="1">
                  <c:v>Support</c:v>
                </c:pt>
                <c:pt idx="2">
                  <c:v>Non-Insruction</c:v>
                </c:pt>
                <c:pt idx="3">
                  <c:v>Other</c:v>
                </c:pt>
              </c:strCache>
            </c:strRef>
          </c:cat>
          <c:val>
            <c:numRef>
              <c:f>Sheet1!$B$2:$B$5</c:f>
              <c:numCache>
                <c:formatCode>_("$"* #,##0.0_);_("$"* \(#,##0.0\);_("$"* "-"??_);_(@_)</c:formatCode>
                <c:ptCount val="4"/>
                <c:pt idx="0">
                  <c:v>38.5</c:v>
                </c:pt>
                <c:pt idx="1">
                  <c:v>17.2</c:v>
                </c:pt>
                <c:pt idx="2">
                  <c:v>1.2</c:v>
                </c:pt>
                <c:pt idx="3">
                  <c:v>7.6</c:v>
                </c:pt>
              </c:numCache>
            </c:numRef>
          </c:val>
          <c:extLst>
            <c:ext xmlns:c16="http://schemas.microsoft.com/office/drawing/2014/chart" uri="{C3380CC4-5D6E-409C-BE32-E72D297353CC}">
              <c16:uniqueId val="{00000000-690E-4FFA-AF16-A6C02ECA5938}"/>
            </c:ext>
          </c:extLst>
        </c:ser>
        <c:ser>
          <c:idx val="1"/>
          <c:order val="1"/>
          <c:tx>
            <c:strRef>
              <c:f>Sheet1!$C$1</c:f>
              <c:strCache>
                <c:ptCount val="1"/>
                <c:pt idx="0">
                  <c:v>Actual</c:v>
                </c:pt>
              </c:strCache>
            </c:strRef>
          </c:tx>
          <c:spPr>
            <a:pattFill prst="pct90">
              <a:fgClr>
                <a:schemeClr val="accent3"/>
              </a:fgClr>
              <a:bgClr>
                <a:schemeClr val="bg1"/>
              </a:bgClr>
            </a:pattFill>
          </c:spPr>
          <c:invertIfNegative val="0"/>
          <c:cat>
            <c:strRef>
              <c:f>Sheet1!$A$2:$A$5</c:f>
              <c:strCache>
                <c:ptCount val="4"/>
                <c:pt idx="0">
                  <c:v>Instruction</c:v>
                </c:pt>
                <c:pt idx="1">
                  <c:v>Support</c:v>
                </c:pt>
                <c:pt idx="2">
                  <c:v>Non-Insruction</c:v>
                </c:pt>
                <c:pt idx="3">
                  <c:v>Other</c:v>
                </c:pt>
              </c:strCache>
            </c:strRef>
          </c:cat>
          <c:val>
            <c:numRef>
              <c:f>Sheet1!$C$2:$C$5</c:f>
              <c:numCache>
                <c:formatCode>_("$"* #,##0.0_);_("$"* \(#,##0.0\);_("$"* "-"??_);_(@_)</c:formatCode>
                <c:ptCount val="4"/>
                <c:pt idx="0">
                  <c:v>38.700000000000003</c:v>
                </c:pt>
                <c:pt idx="1">
                  <c:v>17.5</c:v>
                </c:pt>
                <c:pt idx="2">
                  <c:v>1.2</c:v>
                </c:pt>
                <c:pt idx="3">
                  <c:v>7.6</c:v>
                </c:pt>
              </c:numCache>
            </c:numRef>
          </c:val>
          <c:extLst>
            <c:ext xmlns:c16="http://schemas.microsoft.com/office/drawing/2014/chart" uri="{C3380CC4-5D6E-409C-BE32-E72D297353CC}">
              <c16:uniqueId val="{00000001-690E-4FFA-AF16-A6C02ECA5938}"/>
            </c:ext>
          </c:extLst>
        </c:ser>
        <c:dLbls>
          <c:showLegendKey val="0"/>
          <c:showVal val="0"/>
          <c:showCatName val="0"/>
          <c:showSerName val="0"/>
          <c:showPercent val="0"/>
          <c:showBubbleSize val="0"/>
        </c:dLbls>
        <c:gapWidth val="150"/>
        <c:shape val="box"/>
        <c:axId val="35961088"/>
        <c:axId val="35966976"/>
        <c:axId val="0"/>
      </c:bar3DChart>
      <c:catAx>
        <c:axId val="35961088"/>
        <c:scaling>
          <c:orientation val="minMax"/>
        </c:scaling>
        <c:delete val="0"/>
        <c:axPos val="b"/>
        <c:numFmt formatCode="General" sourceLinked="0"/>
        <c:majorTickMark val="out"/>
        <c:minorTickMark val="none"/>
        <c:tickLblPos val="nextTo"/>
        <c:txPr>
          <a:bodyPr/>
          <a:lstStyle/>
          <a:p>
            <a:pPr>
              <a:defRPr>
                <a:latin typeface="Calibri" panose="020F0502020204030204" pitchFamily="34" charset="0"/>
              </a:defRPr>
            </a:pPr>
            <a:endParaRPr lang="en-US"/>
          </a:p>
        </c:txPr>
        <c:crossAx val="35966976"/>
        <c:crosses val="autoZero"/>
        <c:auto val="1"/>
        <c:lblAlgn val="ctr"/>
        <c:lblOffset val="100"/>
        <c:noMultiLvlLbl val="0"/>
      </c:catAx>
      <c:valAx>
        <c:axId val="35966976"/>
        <c:scaling>
          <c:orientation val="minMax"/>
        </c:scaling>
        <c:delete val="0"/>
        <c:axPos val="l"/>
        <c:majorGridlines/>
        <c:numFmt formatCode="_(&quot;$&quot;* #,##0.0_);_(&quot;$&quot;* \(#,##0.0\);_(&quot;$&quot;* &quot;-&quot;??_);_(@_)" sourceLinked="1"/>
        <c:majorTickMark val="out"/>
        <c:minorTickMark val="none"/>
        <c:tickLblPos val="nextTo"/>
        <c:txPr>
          <a:bodyPr/>
          <a:lstStyle/>
          <a:p>
            <a:pPr>
              <a:defRPr>
                <a:latin typeface="Calibri" panose="020F0502020204030204" pitchFamily="34" charset="0"/>
              </a:defRPr>
            </a:pPr>
            <a:endParaRPr lang="en-US"/>
          </a:p>
        </c:txPr>
        <c:crossAx val="35961088"/>
        <c:crosses val="autoZero"/>
        <c:crossBetween val="between"/>
      </c:valAx>
      <c:dTable>
        <c:showHorzBorder val="1"/>
        <c:showVertBorder val="1"/>
        <c:showOutline val="1"/>
        <c:showKeys val="1"/>
        <c:txPr>
          <a:bodyPr/>
          <a:lstStyle/>
          <a:p>
            <a:pPr rtl="0">
              <a:defRPr sz="1100" b="1">
                <a:latin typeface="Calibri" panose="020F0502020204030204" pitchFamily="34" charset="0"/>
              </a:defRPr>
            </a:pPr>
            <a:endParaRPr lang="en-US"/>
          </a:p>
        </c:txPr>
      </c:dTable>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657510-7D63-4684-ACE7-A92BD6A79747}" type="doc">
      <dgm:prSet loTypeId="urn:microsoft.com/office/officeart/2005/8/layout/StepDownProcess" loCatId="process" qsTypeId="urn:microsoft.com/office/officeart/2005/8/quickstyle/simple1" qsCatId="simple" csTypeId="urn:microsoft.com/office/officeart/2005/8/colors/accent0_3" csCatId="mainScheme" phldr="1"/>
      <dgm:spPr/>
      <dgm:t>
        <a:bodyPr/>
        <a:lstStyle/>
        <a:p>
          <a:endParaRPr lang="en-US"/>
        </a:p>
      </dgm:t>
    </dgm:pt>
    <dgm:pt modelId="{3B93826A-E1B9-48FC-8606-97182C5EEDE3}">
      <dgm:prSet phldrT="[Text]"/>
      <dgm:spPr/>
      <dgm:t>
        <a:bodyPr/>
        <a:lstStyle/>
        <a:p>
          <a:r>
            <a:rPr lang="en-US" b="1" dirty="0"/>
            <a:t>Required Audit Communications</a:t>
          </a:r>
        </a:p>
      </dgm:t>
    </dgm:pt>
    <dgm:pt modelId="{5B762A36-A4E3-4AC0-9025-F6E3252463E9}" type="parTrans" cxnId="{073291F4-696D-4268-B313-BCBA9E3703E9}">
      <dgm:prSet/>
      <dgm:spPr/>
      <dgm:t>
        <a:bodyPr/>
        <a:lstStyle/>
        <a:p>
          <a:endParaRPr lang="en-US"/>
        </a:p>
      </dgm:t>
    </dgm:pt>
    <dgm:pt modelId="{61C64376-0313-4095-AD37-A1E4DC231020}" type="sibTrans" cxnId="{073291F4-696D-4268-B313-BCBA9E3703E9}">
      <dgm:prSet/>
      <dgm:spPr/>
      <dgm:t>
        <a:bodyPr/>
        <a:lstStyle/>
        <a:p>
          <a:endParaRPr lang="en-US"/>
        </a:p>
      </dgm:t>
    </dgm:pt>
    <dgm:pt modelId="{82CA5E54-2C0D-4969-9C4A-56BE50FFF6DB}">
      <dgm:prSet phldrT="[Text]"/>
      <dgm:spPr/>
      <dgm:t>
        <a:bodyPr/>
        <a:lstStyle/>
        <a:p>
          <a:r>
            <a:rPr lang="en-US" b="1" dirty="0"/>
            <a:t>Fiscal Year 2017 Financials</a:t>
          </a:r>
        </a:p>
      </dgm:t>
    </dgm:pt>
    <dgm:pt modelId="{C5A7D5E1-F350-47AB-A6AF-7F27ECC94B11}" type="parTrans" cxnId="{3BCCFCC3-3C87-458C-A2BA-2D80CBA576F7}">
      <dgm:prSet/>
      <dgm:spPr/>
      <dgm:t>
        <a:bodyPr/>
        <a:lstStyle/>
        <a:p>
          <a:endParaRPr lang="en-US"/>
        </a:p>
      </dgm:t>
    </dgm:pt>
    <dgm:pt modelId="{A401235F-477E-4F07-9FCC-070448D830F9}" type="sibTrans" cxnId="{3BCCFCC3-3C87-458C-A2BA-2D80CBA576F7}">
      <dgm:prSet/>
      <dgm:spPr/>
      <dgm:t>
        <a:bodyPr/>
        <a:lstStyle/>
        <a:p>
          <a:endParaRPr lang="en-US"/>
        </a:p>
      </dgm:t>
    </dgm:pt>
    <dgm:pt modelId="{9DEE145A-FF02-49EC-BFC3-EB0EED97F4E3}">
      <dgm:prSet phldrT="[Text]"/>
      <dgm:spPr/>
      <dgm:t>
        <a:bodyPr/>
        <a:lstStyle/>
        <a:p>
          <a:r>
            <a:rPr lang="en-US" b="1" dirty="0"/>
            <a:t>Upcoming Changes</a:t>
          </a:r>
        </a:p>
      </dgm:t>
    </dgm:pt>
    <dgm:pt modelId="{B1CFF1E3-72A3-4233-B3CF-7B01E2A14EC6}" type="parTrans" cxnId="{107D9C34-A2B4-42C0-A85A-88964AB830FB}">
      <dgm:prSet/>
      <dgm:spPr/>
      <dgm:t>
        <a:bodyPr/>
        <a:lstStyle/>
        <a:p>
          <a:endParaRPr lang="en-US"/>
        </a:p>
      </dgm:t>
    </dgm:pt>
    <dgm:pt modelId="{4D188A9A-FA77-414D-9F6B-5D009F6F219A}" type="sibTrans" cxnId="{107D9C34-A2B4-42C0-A85A-88964AB830FB}">
      <dgm:prSet/>
      <dgm:spPr/>
      <dgm:t>
        <a:bodyPr/>
        <a:lstStyle/>
        <a:p>
          <a:endParaRPr lang="en-US"/>
        </a:p>
      </dgm:t>
    </dgm:pt>
    <dgm:pt modelId="{61609EA5-5F66-4254-B003-814B44A7F21B}" type="pres">
      <dgm:prSet presAssocID="{5E657510-7D63-4684-ACE7-A92BD6A79747}" presName="rootnode" presStyleCnt="0">
        <dgm:presLayoutVars>
          <dgm:chMax/>
          <dgm:chPref/>
          <dgm:dir/>
          <dgm:animLvl val="lvl"/>
        </dgm:presLayoutVars>
      </dgm:prSet>
      <dgm:spPr/>
    </dgm:pt>
    <dgm:pt modelId="{5CA8F26E-559A-433F-AE63-7CA35A4C1EDC}" type="pres">
      <dgm:prSet presAssocID="{3B93826A-E1B9-48FC-8606-97182C5EEDE3}" presName="composite" presStyleCnt="0"/>
      <dgm:spPr/>
    </dgm:pt>
    <dgm:pt modelId="{915F4D8A-EACA-47C6-9648-2F66EF6C7D0D}" type="pres">
      <dgm:prSet presAssocID="{3B93826A-E1B9-48FC-8606-97182C5EEDE3}" presName="bentUpArrow1" presStyleLbl="alignImgPlace1" presStyleIdx="0" presStyleCnt="2"/>
      <dgm:spPr/>
    </dgm:pt>
    <dgm:pt modelId="{855F4844-22EC-41A0-8C03-896F6A48B575}" type="pres">
      <dgm:prSet presAssocID="{3B93826A-E1B9-48FC-8606-97182C5EEDE3}" presName="ParentText" presStyleLbl="node1" presStyleIdx="0" presStyleCnt="3">
        <dgm:presLayoutVars>
          <dgm:chMax val="1"/>
          <dgm:chPref val="1"/>
          <dgm:bulletEnabled val="1"/>
        </dgm:presLayoutVars>
      </dgm:prSet>
      <dgm:spPr/>
    </dgm:pt>
    <dgm:pt modelId="{DCA7E814-110F-42C3-8686-6491E91B8562}" type="pres">
      <dgm:prSet presAssocID="{3B93826A-E1B9-48FC-8606-97182C5EEDE3}" presName="ChildText" presStyleLbl="revTx" presStyleIdx="0" presStyleCnt="2">
        <dgm:presLayoutVars>
          <dgm:chMax val="0"/>
          <dgm:chPref val="0"/>
          <dgm:bulletEnabled val="1"/>
        </dgm:presLayoutVars>
      </dgm:prSet>
      <dgm:spPr/>
    </dgm:pt>
    <dgm:pt modelId="{D46EFFF9-1D54-4611-9B1F-6B7B84046EDC}" type="pres">
      <dgm:prSet presAssocID="{61C64376-0313-4095-AD37-A1E4DC231020}" presName="sibTrans" presStyleCnt="0"/>
      <dgm:spPr/>
    </dgm:pt>
    <dgm:pt modelId="{7DF15D7E-8DB7-4763-9E01-C75E5BAD4476}" type="pres">
      <dgm:prSet presAssocID="{82CA5E54-2C0D-4969-9C4A-56BE50FFF6DB}" presName="composite" presStyleCnt="0"/>
      <dgm:spPr/>
    </dgm:pt>
    <dgm:pt modelId="{5222715C-4D58-4FD7-8D76-1F4B92DDD02A}" type="pres">
      <dgm:prSet presAssocID="{82CA5E54-2C0D-4969-9C4A-56BE50FFF6DB}" presName="bentUpArrow1" presStyleLbl="alignImgPlace1" presStyleIdx="1" presStyleCnt="2"/>
      <dgm:spPr/>
    </dgm:pt>
    <dgm:pt modelId="{972F9F6D-679D-41B5-B325-574E61855992}" type="pres">
      <dgm:prSet presAssocID="{82CA5E54-2C0D-4969-9C4A-56BE50FFF6DB}" presName="ParentText" presStyleLbl="node1" presStyleIdx="1" presStyleCnt="3">
        <dgm:presLayoutVars>
          <dgm:chMax val="1"/>
          <dgm:chPref val="1"/>
          <dgm:bulletEnabled val="1"/>
        </dgm:presLayoutVars>
      </dgm:prSet>
      <dgm:spPr/>
    </dgm:pt>
    <dgm:pt modelId="{D58DB1B6-E891-48E9-B30C-56519758A9CE}" type="pres">
      <dgm:prSet presAssocID="{82CA5E54-2C0D-4969-9C4A-56BE50FFF6DB}" presName="ChildText" presStyleLbl="revTx" presStyleIdx="1" presStyleCnt="2">
        <dgm:presLayoutVars>
          <dgm:chMax val="0"/>
          <dgm:chPref val="0"/>
          <dgm:bulletEnabled val="1"/>
        </dgm:presLayoutVars>
      </dgm:prSet>
      <dgm:spPr/>
    </dgm:pt>
    <dgm:pt modelId="{32A4EA4A-9B6A-4D29-AF36-4DFF2DA9228B}" type="pres">
      <dgm:prSet presAssocID="{A401235F-477E-4F07-9FCC-070448D830F9}" presName="sibTrans" presStyleCnt="0"/>
      <dgm:spPr/>
    </dgm:pt>
    <dgm:pt modelId="{2B55A278-2452-4FDF-A632-02BE1885FBDD}" type="pres">
      <dgm:prSet presAssocID="{9DEE145A-FF02-49EC-BFC3-EB0EED97F4E3}" presName="composite" presStyleCnt="0"/>
      <dgm:spPr/>
    </dgm:pt>
    <dgm:pt modelId="{3BB58FFB-31B2-4C33-A4CA-0F58C119D0C0}" type="pres">
      <dgm:prSet presAssocID="{9DEE145A-FF02-49EC-BFC3-EB0EED97F4E3}" presName="ParentText" presStyleLbl="node1" presStyleIdx="2" presStyleCnt="3">
        <dgm:presLayoutVars>
          <dgm:chMax val="1"/>
          <dgm:chPref val="1"/>
          <dgm:bulletEnabled val="1"/>
        </dgm:presLayoutVars>
      </dgm:prSet>
      <dgm:spPr/>
    </dgm:pt>
  </dgm:ptLst>
  <dgm:cxnLst>
    <dgm:cxn modelId="{107D9C34-A2B4-42C0-A85A-88964AB830FB}" srcId="{5E657510-7D63-4684-ACE7-A92BD6A79747}" destId="{9DEE145A-FF02-49EC-BFC3-EB0EED97F4E3}" srcOrd="2" destOrd="0" parTransId="{B1CFF1E3-72A3-4233-B3CF-7B01E2A14EC6}" sibTransId="{4D188A9A-FA77-414D-9F6B-5D009F6F219A}"/>
    <dgm:cxn modelId="{D365E140-5706-40D8-88A2-1C4E5062FEEA}" type="presOf" srcId="{3B93826A-E1B9-48FC-8606-97182C5EEDE3}" destId="{855F4844-22EC-41A0-8C03-896F6A48B575}" srcOrd="0" destOrd="0" presId="urn:microsoft.com/office/officeart/2005/8/layout/StepDownProcess"/>
    <dgm:cxn modelId="{52199176-9556-4E49-AFD4-6EBD68C4C9A4}" type="presOf" srcId="{82CA5E54-2C0D-4969-9C4A-56BE50FFF6DB}" destId="{972F9F6D-679D-41B5-B325-574E61855992}" srcOrd="0" destOrd="0" presId="urn:microsoft.com/office/officeart/2005/8/layout/StepDownProcess"/>
    <dgm:cxn modelId="{3BCCFCC3-3C87-458C-A2BA-2D80CBA576F7}" srcId="{5E657510-7D63-4684-ACE7-A92BD6A79747}" destId="{82CA5E54-2C0D-4969-9C4A-56BE50FFF6DB}" srcOrd="1" destOrd="0" parTransId="{C5A7D5E1-F350-47AB-A6AF-7F27ECC94B11}" sibTransId="{A401235F-477E-4F07-9FCC-070448D830F9}"/>
    <dgm:cxn modelId="{ED37C3D4-F29B-4084-BCE8-6FA9241A06BB}" type="presOf" srcId="{5E657510-7D63-4684-ACE7-A92BD6A79747}" destId="{61609EA5-5F66-4254-B003-814B44A7F21B}" srcOrd="0" destOrd="0" presId="urn:microsoft.com/office/officeart/2005/8/layout/StepDownProcess"/>
    <dgm:cxn modelId="{65677FE0-9DF3-40DC-AE5E-3E8B42EF92C1}" type="presOf" srcId="{9DEE145A-FF02-49EC-BFC3-EB0EED97F4E3}" destId="{3BB58FFB-31B2-4C33-A4CA-0F58C119D0C0}" srcOrd="0" destOrd="0" presId="urn:microsoft.com/office/officeart/2005/8/layout/StepDownProcess"/>
    <dgm:cxn modelId="{073291F4-696D-4268-B313-BCBA9E3703E9}" srcId="{5E657510-7D63-4684-ACE7-A92BD6A79747}" destId="{3B93826A-E1B9-48FC-8606-97182C5EEDE3}" srcOrd="0" destOrd="0" parTransId="{5B762A36-A4E3-4AC0-9025-F6E3252463E9}" sibTransId="{61C64376-0313-4095-AD37-A1E4DC231020}"/>
    <dgm:cxn modelId="{A87BB282-2DEC-4988-AB82-0A21DC65F2C4}" type="presParOf" srcId="{61609EA5-5F66-4254-B003-814B44A7F21B}" destId="{5CA8F26E-559A-433F-AE63-7CA35A4C1EDC}" srcOrd="0" destOrd="0" presId="urn:microsoft.com/office/officeart/2005/8/layout/StepDownProcess"/>
    <dgm:cxn modelId="{D514EE7E-192B-454E-86E3-27CE8818CEC0}" type="presParOf" srcId="{5CA8F26E-559A-433F-AE63-7CA35A4C1EDC}" destId="{915F4D8A-EACA-47C6-9648-2F66EF6C7D0D}" srcOrd="0" destOrd="0" presId="urn:microsoft.com/office/officeart/2005/8/layout/StepDownProcess"/>
    <dgm:cxn modelId="{F5BD2094-4D0E-43F0-91D9-5B899B98360A}" type="presParOf" srcId="{5CA8F26E-559A-433F-AE63-7CA35A4C1EDC}" destId="{855F4844-22EC-41A0-8C03-896F6A48B575}" srcOrd="1" destOrd="0" presId="urn:microsoft.com/office/officeart/2005/8/layout/StepDownProcess"/>
    <dgm:cxn modelId="{9EA3ECEE-830F-4A2A-B146-DB06309BD80A}" type="presParOf" srcId="{5CA8F26E-559A-433F-AE63-7CA35A4C1EDC}" destId="{DCA7E814-110F-42C3-8686-6491E91B8562}" srcOrd="2" destOrd="0" presId="urn:microsoft.com/office/officeart/2005/8/layout/StepDownProcess"/>
    <dgm:cxn modelId="{09966EC1-2D22-43C5-8FFA-7CFFEC7F73ED}" type="presParOf" srcId="{61609EA5-5F66-4254-B003-814B44A7F21B}" destId="{D46EFFF9-1D54-4611-9B1F-6B7B84046EDC}" srcOrd="1" destOrd="0" presId="urn:microsoft.com/office/officeart/2005/8/layout/StepDownProcess"/>
    <dgm:cxn modelId="{5DC3C698-12D7-42AA-8320-E61F0EF34C84}" type="presParOf" srcId="{61609EA5-5F66-4254-B003-814B44A7F21B}" destId="{7DF15D7E-8DB7-4763-9E01-C75E5BAD4476}" srcOrd="2" destOrd="0" presId="urn:microsoft.com/office/officeart/2005/8/layout/StepDownProcess"/>
    <dgm:cxn modelId="{402F1766-A1B2-439A-AAFF-601D6B8EEBD1}" type="presParOf" srcId="{7DF15D7E-8DB7-4763-9E01-C75E5BAD4476}" destId="{5222715C-4D58-4FD7-8D76-1F4B92DDD02A}" srcOrd="0" destOrd="0" presId="urn:microsoft.com/office/officeart/2005/8/layout/StepDownProcess"/>
    <dgm:cxn modelId="{CA885C50-B51D-4787-81AF-82674E5E837A}" type="presParOf" srcId="{7DF15D7E-8DB7-4763-9E01-C75E5BAD4476}" destId="{972F9F6D-679D-41B5-B325-574E61855992}" srcOrd="1" destOrd="0" presId="urn:microsoft.com/office/officeart/2005/8/layout/StepDownProcess"/>
    <dgm:cxn modelId="{E6D5C19D-8F10-41E4-9E2E-752DD662F316}" type="presParOf" srcId="{7DF15D7E-8DB7-4763-9E01-C75E5BAD4476}" destId="{D58DB1B6-E891-48E9-B30C-56519758A9CE}" srcOrd="2" destOrd="0" presId="urn:microsoft.com/office/officeart/2005/8/layout/StepDownProcess"/>
    <dgm:cxn modelId="{65DA0435-C487-497F-BBFD-E376A73960BC}" type="presParOf" srcId="{61609EA5-5F66-4254-B003-814B44A7F21B}" destId="{32A4EA4A-9B6A-4D29-AF36-4DFF2DA9228B}" srcOrd="3" destOrd="0" presId="urn:microsoft.com/office/officeart/2005/8/layout/StepDownProcess"/>
    <dgm:cxn modelId="{B16FAF2A-38AB-4AC6-978C-921E489EB8C6}" type="presParOf" srcId="{61609EA5-5F66-4254-B003-814B44A7F21B}" destId="{2B55A278-2452-4FDF-A632-02BE1885FBDD}" srcOrd="4" destOrd="0" presId="urn:microsoft.com/office/officeart/2005/8/layout/StepDownProcess"/>
    <dgm:cxn modelId="{16297466-6850-4D1F-A3E5-415BAB6DB214}" type="presParOf" srcId="{2B55A278-2452-4FDF-A632-02BE1885FBDD}" destId="{3BB58FFB-31B2-4C33-A4CA-0F58C119D0C0}"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F956FD-BDC8-4618-86DB-3BEC83801F9E}" type="doc">
      <dgm:prSet loTypeId="urn:microsoft.com/office/officeart/2005/8/layout/arrow2" loCatId="process" qsTypeId="urn:microsoft.com/office/officeart/2005/8/quickstyle/simple1" qsCatId="simple" csTypeId="urn:microsoft.com/office/officeart/2005/8/colors/accent0_3" csCatId="mainScheme" phldr="1"/>
      <dgm:spPr/>
    </dgm:pt>
    <dgm:pt modelId="{87CAABD8-FD31-4F57-9030-AC7C6B5D37F7}">
      <dgm:prSet phldrT="[Text]" custT="1"/>
      <dgm:spPr/>
      <dgm:t>
        <a:bodyPr/>
        <a:lstStyle/>
        <a:p>
          <a:r>
            <a:rPr lang="en-US" sz="1800" b="1" dirty="0">
              <a:latin typeface="Calibri" panose="020F0502020204030204" pitchFamily="34" charset="0"/>
            </a:rPr>
            <a:t>PSERS: </a:t>
          </a:r>
        </a:p>
        <a:p>
          <a:r>
            <a:rPr lang="en-US" sz="1800" b="1" dirty="0">
              <a:latin typeface="Calibri" panose="020F0502020204030204" pitchFamily="34" charset="0"/>
            </a:rPr>
            <a:t>$49.557 Billion</a:t>
          </a:r>
        </a:p>
      </dgm:t>
    </dgm:pt>
    <dgm:pt modelId="{789F46D4-C71F-4929-8738-D706E6AD04E7}" type="parTrans" cxnId="{4920D86A-649C-4FB3-8C99-8A77FADE01A1}">
      <dgm:prSet/>
      <dgm:spPr/>
      <dgm:t>
        <a:bodyPr/>
        <a:lstStyle/>
        <a:p>
          <a:endParaRPr lang="en-US"/>
        </a:p>
      </dgm:t>
    </dgm:pt>
    <dgm:pt modelId="{2FDA8186-0767-4E5B-91FA-D7299F93AAF5}" type="sibTrans" cxnId="{4920D86A-649C-4FB3-8C99-8A77FADE01A1}">
      <dgm:prSet/>
      <dgm:spPr/>
      <dgm:t>
        <a:bodyPr/>
        <a:lstStyle/>
        <a:p>
          <a:endParaRPr lang="en-US"/>
        </a:p>
      </dgm:t>
    </dgm:pt>
    <dgm:pt modelId="{60AF1897-13F5-4DCE-9E9B-9F50BCD95107}">
      <dgm:prSet phldrT="[Text]" custT="1"/>
      <dgm:spPr/>
      <dgm:t>
        <a:bodyPr/>
        <a:lstStyle/>
        <a:p>
          <a:r>
            <a:rPr lang="en-US" sz="1800" b="1" dirty="0">
              <a:latin typeface="Calibri" panose="020F0502020204030204" pitchFamily="34" charset="0"/>
            </a:rPr>
            <a:t>PBSD’s Proportion:</a:t>
          </a:r>
        </a:p>
        <a:p>
          <a:r>
            <a:rPr lang="en-US" sz="1800" b="1" dirty="0">
              <a:latin typeface="Calibri" panose="020F0502020204030204" pitchFamily="34" charset="0"/>
            </a:rPr>
            <a:t>0.2254%</a:t>
          </a:r>
        </a:p>
      </dgm:t>
    </dgm:pt>
    <dgm:pt modelId="{DE1DEA95-1C67-481F-9BBA-181F6EBD3429}" type="parTrans" cxnId="{D794A096-13B3-4607-AEF5-F1881DFAF158}">
      <dgm:prSet/>
      <dgm:spPr/>
      <dgm:t>
        <a:bodyPr/>
        <a:lstStyle/>
        <a:p>
          <a:endParaRPr lang="en-US"/>
        </a:p>
      </dgm:t>
    </dgm:pt>
    <dgm:pt modelId="{8F3AF555-39B8-4C72-9BB0-016CC8965194}" type="sibTrans" cxnId="{D794A096-13B3-4607-AEF5-F1881DFAF158}">
      <dgm:prSet/>
      <dgm:spPr/>
      <dgm:t>
        <a:bodyPr/>
        <a:lstStyle/>
        <a:p>
          <a:endParaRPr lang="en-US"/>
        </a:p>
      </dgm:t>
    </dgm:pt>
    <dgm:pt modelId="{CF57661A-7C40-44AD-A19C-CE4671AB4795}">
      <dgm:prSet phldrT="[Text]" custT="1"/>
      <dgm:spPr/>
      <dgm:t>
        <a:bodyPr/>
        <a:lstStyle/>
        <a:p>
          <a:r>
            <a:rPr lang="en-US" sz="2400" b="1" dirty="0">
              <a:latin typeface="Calibri" panose="020F0502020204030204" pitchFamily="34" charset="0"/>
            </a:rPr>
            <a:t>PBSD’s Proportionate Share:</a:t>
          </a:r>
        </a:p>
        <a:p>
          <a:r>
            <a:rPr lang="en-US" sz="2400" b="1" dirty="0">
              <a:latin typeface="Calibri" panose="020F0502020204030204" pitchFamily="34" charset="0"/>
            </a:rPr>
            <a:t>$111.701 Million</a:t>
          </a:r>
        </a:p>
      </dgm:t>
    </dgm:pt>
    <dgm:pt modelId="{4A3FC112-EB47-4ECA-88DB-6E7957A6948A}" type="parTrans" cxnId="{0A91C6C5-BF8C-4161-898A-6048BD023504}">
      <dgm:prSet/>
      <dgm:spPr/>
      <dgm:t>
        <a:bodyPr/>
        <a:lstStyle/>
        <a:p>
          <a:endParaRPr lang="en-US"/>
        </a:p>
      </dgm:t>
    </dgm:pt>
    <dgm:pt modelId="{C8972357-8A2B-4EE6-B3D1-E17F81BF3B47}" type="sibTrans" cxnId="{0A91C6C5-BF8C-4161-898A-6048BD023504}">
      <dgm:prSet/>
      <dgm:spPr/>
      <dgm:t>
        <a:bodyPr/>
        <a:lstStyle/>
        <a:p>
          <a:endParaRPr lang="en-US"/>
        </a:p>
      </dgm:t>
    </dgm:pt>
    <dgm:pt modelId="{4C2DAB7A-4D52-4E2F-A195-1597A42EFF6B}" type="pres">
      <dgm:prSet presAssocID="{C9F956FD-BDC8-4618-86DB-3BEC83801F9E}" presName="arrowDiagram" presStyleCnt="0">
        <dgm:presLayoutVars>
          <dgm:chMax val="5"/>
          <dgm:dir/>
          <dgm:resizeHandles val="exact"/>
        </dgm:presLayoutVars>
      </dgm:prSet>
      <dgm:spPr/>
    </dgm:pt>
    <dgm:pt modelId="{5C35CD91-D76A-48C3-ADFF-D52EFD3CFB03}" type="pres">
      <dgm:prSet presAssocID="{C9F956FD-BDC8-4618-86DB-3BEC83801F9E}" presName="arrow" presStyleLbl="bgShp" presStyleIdx="0" presStyleCnt="1"/>
      <dgm:spPr/>
    </dgm:pt>
    <dgm:pt modelId="{7B57B06D-0A3F-4229-BFC2-D74B04B19DCF}" type="pres">
      <dgm:prSet presAssocID="{C9F956FD-BDC8-4618-86DB-3BEC83801F9E}" presName="arrowDiagram3" presStyleCnt="0"/>
      <dgm:spPr/>
    </dgm:pt>
    <dgm:pt modelId="{4F2E8276-A975-43BD-9109-23999EB61B56}" type="pres">
      <dgm:prSet presAssocID="{87CAABD8-FD31-4F57-9030-AC7C6B5D37F7}" presName="bullet3a" presStyleLbl="node1" presStyleIdx="0" presStyleCnt="3"/>
      <dgm:spPr/>
    </dgm:pt>
    <dgm:pt modelId="{6A4CE090-0043-4C00-90A5-92719789B77F}" type="pres">
      <dgm:prSet presAssocID="{87CAABD8-FD31-4F57-9030-AC7C6B5D37F7}" presName="textBox3a" presStyleLbl="revTx" presStyleIdx="0" presStyleCnt="3">
        <dgm:presLayoutVars>
          <dgm:bulletEnabled val="1"/>
        </dgm:presLayoutVars>
      </dgm:prSet>
      <dgm:spPr/>
    </dgm:pt>
    <dgm:pt modelId="{6BEC1D26-C461-4E0A-A3EE-E8FD8D3EECD6}" type="pres">
      <dgm:prSet presAssocID="{60AF1897-13F5-4DCE-9E9B-9F50BCD95107}" presName="bullet3b" presStyleLbl="node1" presStyleIdx="1" presStyleCnt="3"/>
      <dgm:spPr/>
    </dgm:pt>
    <dgm:pt modelId="{491BBFB5-15A3-4D82-861A-ED05B856B181}" type="pres">
      <dgm:prSet presAssocID="{60AF1897-13F5-4DCE-9E9B-9F50BCD95107}" presName="textBox3b" presStyleLbl="revTx" presStyleIdx="1" presStyleCnt="3">
        <dgm:presLayoutVars>
          <dgm:bulletEnabled val="1"/>
        </dgm:presLayoutVars>
      </dgm:prSet>
      <dgm:spPr/>
    </dgm:pt>
    <dgm:pt modelId="{16715A16-AED0-403A-B492-906D94AC3AAF}" type="pres">
      <dgm:prSet presAssocID="{CF57661A-7C40-44AD-A19C-CE4671AB4795}" presName="bullet3c" presStyleLbl="node1" presStyleIdx="2" presStyleCnt="3"/>
      <dgm:spPr/>
    </dgm:pt>
    <dgm:pt modelId="{AB8BAE1D-77F3-4ED4-903D-76EEA82BAE20}" type="pres">
      <dgm:prSet presAssocID="{CF57661A-7C40-44AD-A19C-CE4671AB4795}" presName="textBox3c" presStyleLbl="revTx" presStyleIdx="2" presStyleCnt="3" custScaleX="131625" custLinFactNeighborX="14140" custLinFactNeighborY="-999">
        <dgm:presLayoutVars>
          <dgm:bulletEnabled val="1"/>
        </dgm:presLayoutVars>
      </dgm:prSet>
      <dgm:spPr/>
    </dgm:pt>
  </dgm:ptLst>
  <dgm:cxnLst>
    <dgm:cxn modelId="{4920D86A-649C-4FB3-8C99-8A77FADE01A1}" srcId="{C9F956FD-BDC8-4618-86DB-3BEC83801F9E}" destId="{87CAABD8-FD31-4F57-9030-AC7C6B5D37F7}" srcOrd="0" destOrd="0" parTransId="{789F46D4-C71F-4929-8738-D706E6AD04E7}" sibTransId="{2FDA8186-0767-4E5B-91FA-D7299F93AAF5}"/>
    <dgm:cxn modelId="{D794A096-13B3-4607-AEF5-F1881DFAF158}" srcId="{C9F956FD-BDC8-4618-86DB-3BEC83801F9E}" destId="{60AF1897-13F5-4DCE-9E9B-9F50BCD95107}" srcOrd="1" destOrd="0" parTransId="{DE1DEA95-1C67-481F-9BBA-181F6EBD3429}" sibTransId="{8F3AF555-39B8-4C72-9BB0-016CC8965194}"/>
    <dgm:cxn modelId="{D9DE78B9-A155-4B30-9100-EA794098A438}" type="presOf" srcId="{87CAABD8-FD31-4F57-9030-AC7C6B5D37F7}" destId="{6A4CE090-0043-4C00-90A5-92719789B77F}" srcOrd="0" destOrd="0" presId="urn:microsoft.com/office/officeart/2005/8/layout/arrow2"/>
    <dgm:cxn modelId="{0A91C6C5-BF8C-4161-898A-6048BD023504}" srcId="{C9F956FD-BDC8-4618-86DB-3BEC83801F9E}" destId="{CF57661A-7C40-44AD-A19C-CE4671AB4795}" srcOrd="2" destOrd="0" parTransId="{4A3FC112-EB47-4ECA-88DB-6E7957A6948A}" sibTransId="{C8972357-8A2B-4EE6-B3D1-E17F81BF3B47}"/>
    <dgm:cxn modelId="{D88097D9-26F7-45F5-A264-63DD101F1EF3}" type="presOf" srcId="{60AF1897-13F5-4DCE-9E9B-9F50BCD95107}" destId="{491BBFB5-15A3-4D82-861A-ED05B856B181}" srcOrd="0" destOrd="0" presId="urn:microsoft.com/office/officeart/2005/8/layout/arrow2"/>
    <dgm:cxn modelId="{5F1B7BDB-EAA8-4BA5-966C-653B46E2BDC3}" type="presOf" srcId="{CF57661A-7C40-44AD-A19C-CE4671AB4795}" destId="{AB8BAE1D-77F3-4ED4-903D-76EEA82BAE20}" srcOrd="0" destOrd="0" presId="urn:microsoft.com/office/officeart/2005/8/layout/arrow2"/>
    <dgm:cxn modelId="{783BD8FE-78EA-4BC7-9D87-5B0DCCD1757D}" type="presOf" srcId="{C9F956FD-BDC8-4618-86DB-3BEC83801F9E}" destId="{4C2DAB7A-4D52-4E2F-A195-1597A42EFF6B}" srcOrd="0" destOrd="0" presId="urn:microsoft.com/office/officeart/2005/8/layout/arrow2"/>
    <dgm:cxn modelId="{A4265F3C-63D8-48DA-BE3E-14268D7B4B1F}" type="presParOf" srcId="{4C2DAB7A-4D52-4E2F-A195-1597A42EFF6B}" destId="{5C35CD91-D76A-48C3-ADFF-D52EFD3CFB03}" srcOrd="0" destOrd="0" presId="urn:microsoft.com/office/officeart/2005/8/layout/arrow2"/>
    <dgm:cxn modelId="{94129D60-04A7-4153-9937-9AC894BD4F45}" type="presParOf" srcId="{4C2DAB7A-4D52-4E2F-A195-1597A42EFF6B}" destId="{7B57B06D-0A3F-4229-BFC2-D74B04B19DCF}" srcOrd="1" destOrd="0" presId="urn:microsoft.com/office/officeart/2005/8/layout/arrow2"/>
    <dgm:cxn modelId="{6B3AF423-ADD3-426A-B23E-01C359B1F415}" type="presParOf" srcId="{7B57B06D-0A3F-4229-BFC2-D74B04B19DCF}" destId="{4F2E8276-A975-43BD-9109-23999EB61B56}" srcOrd="0" destOrd="0" presId="urn:microsoft.com/office/officeart/2005/8/layout/arrow2"/>
    <dgm:cxn modelId="{49FDE3C1-2B62-4715-879A-1F1AECCE5EE1}" type="presParOf" srcId="{7B57B06D-0A3F-4229-BFC2-D74B04B19DCF}" destId="{6A4CE090-0043-4C00-90A5-92719789B77F}" srcOrd="1" destOrd="0" presId="urn:microsoft.com/office/officeart/2005/8/layout/arrow2"/>
    <dgm:cxn modelId="{4BB93D4E-8493-4049-99F2-22B07A35A8E1}" type="presParOf" srcId="{7B57B06D-0A3F-4229-BFC2-D74B04B19DCF}" destId="{6BEC1D26-C461-4E0A-A3EE-E8FD8D3EECD6}" srcOrd="2" destOrd="0" presId="urn:microsoft.com/office/officeart/2005/8/layout/arrow2"/>
    <dgm:cxn modelId="{8927D412-5CB5-4FDE-BBB5-E1D99BBF0A20}" type="presParOf" srcId="{7B57B06D-0A3F-4229-BFC2-D74B04B19DCF}" destId="{491BBFB5-15A3-4D82-861A-ED05B856B181}" srcOrd="3" destOrd="0" presId="urn:microsoft.com/office/officeart/2005/8/layout/arrow2"/>
    <dgm:cxn modelId="{1DE269A8-5E11-4A77-8CA2-73E3A37B212B}" type="presParOf" srcId="{7B57B06D-0A3F-4229-BFC2-D74B04B19DCF}" destId="{16715A16-AED0-403A-B492-906D94AC3AAF}" srcOrd="4" destOrd="0" presId="urn:microsoft.com/office/officeart/2005/8/layout/arrow2"/>
    <dgm:cxn modelId="{4F04EA1A-3032-4DB0-98E5-2D60CC76FF5B}" type="presParOf" srcId="{7B57B06D-0A3F-4229-BFC2-D74B04B19DCF}" destId="{AB8BAE1D-77F3-4ED4-903D-76EEA82BAE20}"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C657D8-1305-459C-96CD-02C4D072F8A1}" type="doc">
      <dgm:prSet loTypeId="urn:microsoft.com/office/officeart/2005/8/layout/arrow2" loCatId="process" qsTypeId="urn:microsoft.com/office/officeart/2005/8/quickstyle/simple1" qsCatId="simple" csTypeId="urn:microsoft.com/office/officeart/2005/8/colors/accent3_3" csCatId="accent3" phldr="1"/>
      <dgm:spPr/>
    </dgm:pt>
    <dgm:pt modelId="{976D97C2-2E4B-45DB-A9C1-91D9FB92CD62}">
      <dgm:prSet phldrT="[Text]"/>
      <dgm:spPr/>
      <dgm:t>
        <a:bodyPr/>
        <a:lstStyle/>
        <a:p>
          <a:r>
            <a:rPr lang="en-US" dirty="0"/>
            <a:t>PSERS: </a:t>
          </a:r>
        </a:p>
        <a:p>
          <a:r>
            <a:rPr lang="en-US" dirty="0"/>
            <a:t>$43.315 Billion</a:t>
          </a:r>
        </a:p>
      </dgm:t>
    </dgm:pt>
    <dgm:pt modelId="{DFCE89C9-42CD-4C7F-A301-10659E49B76A}" type="parTrans" cxnId="{8D27875F-020E-4D84-B75F-4470DF9AD969}">
      <dgm:prSet/>
      <dgm:spPr/>
      <dgm:t>
        <a:bodyPr/>
        <a:lstStyle/>
        <a:p>
          <a:endParaRPr lang="en-US"/>
        </a:p>
      </dgm:t>
    </dgm:pt>
    <dgm:pt modelId="{D4C5C819-2D8C-458C-941C-F9452F25EF84}" type="sibTrans" cxnId="{8D27875F-020E-4D84-B75F-4470DF9AD969}">
      <dgm:prSet/>
      <dgm:spPr/>
      <dgm:t>
        <a:bodyPr/>
        <a:lstStyle/>
        <a:p>
          <a:endParaRPr lang="en-US"/>
        </a:p>
      </dgm:t>
    </dgm:pt>
    <dgm:pt modelId="{2D87F898-BE12-4FBB-8429-ADEB913C317D}">
      <dgm:prSet phldrT="[Text]"/>
      <dgm:spPr/>
      <dgm:t>
        <a:bodyPr/>
        <a:lstStyle/>
        <a:p>
          <a:r>
            <a:rPr lang="en-US" dirty="0"/>
            <a:t>PBSD’s Proportion:</a:t>
          </a:r>
        </a:p>
        <a:p>
          <a:r>
            <a:rPr lang="en-US" dirty="0"/>
            <a:t> 0.2180%</a:t>
          </a:r>
        </a:p>
      </dgm:t>
    </dgm:pt>
    <dgm:pt modelId="{90943566-15B5-4353-8896-E3E77EBC8D9E}" type="parTrans" cxnId="{25CC2986-E44B-4809-9DF8-D601FCF1A622}">
      <dgm:prSet/>
      <dgm:spPr/>
      <dgm:t>
        <a:bodyPr/>
        <a:lstStyle/>
        <a:p>
          <a:endParaRPr lang="en-US"/>
        </a:p>
      </dgm:t>
    </dgm:pt>
    <dgm:pt modelId="{868D7A2D-C85B-44D6-BD6C-C6DE6AC77E76}" type="sibTrans" cxnId="{25CC2986-E44B-4809-9DF8-D601FCF1A622}">
      <dgm:prSet/>
      <dgm:spPr/>
      <dgm:t>
        <a:bodyPr/>
        <a:lstStyle/>
        <a:p>
          <a:endParaRPr lang="en-US"/>
        </a:p>
      </dgm:t>
    </dgm:pt>
    <dgm:pt modelId="{B28EA662-4901-40A2-87DB-1D19CEC5AE9C}">
      <dgm:prSet phldrT="[Text]"/>
      <dgm:spPr/>
      <dgm:t>
        <a:bodyPr/>
        <a:lstStyle/>
        <a:p>
          <a:r>
            <a:rPr lang="en-US" dirty="0"/>
            <a:t>PBSD’s Proportionate Share: </a:t>
          </a:r>
        </a:p>
        <a:p>
          <a:r>
            <a:rPr lang="en-US" dirty="0"/>
            <a:t>$94.428 Million</a:t>
          </a:r>
        </a:p>
      </dgm:t>
    </dgm:pt>
    <dgm:pt modelId="{D3E8C5AB-B3FE-44F0-A6A4-461D865AADA1}" type="parTrans" cxnId="{E62E530C-321D-4BB2-BDB4-4ABE37283B78}">
      <dgm:prSet/>
      <dgm:spPr/>
      <dgm:t>
        <a:bodyPr/>
        <a:lstStyle/>
        <a:p>
          <a:endParaRPr lang="en-US"/>
        </a:p>
      </dgm:t>
    </dgm:pt>
    <dgm:pt modelId="{C8A8C6D8-2A0F-4CFE-85EF-32F2BFCA7BCC}" type="sibTrans" cxnId="{E62E530C-321D-4BB2-BDB4-4ABE37283B78}">
      <dgm:prSet/>
      <dgm:spPr/>
      <dgm:t>
        <a:bodyPr/>
        <a:lstStyle/>
        <a:p>
          <a:endParaRPr lang="en-US"/>
        </a:p>
      </dgm:t>
    </dgm:pt>
    <dgm:pt modelId="{1C5DACE4-219D-4D48-9FE2-ECCC4416EECC}" type="pres">
      <dgm:prSet presAssocID="{4EC657D8-1305-459C-96CD-02C4D072F8A1}" presName="arrowDiagram" presStyleCnt="0">
        <dgm:presLayoutVars>
          <dgm:chMax val="5"/>
          <dgm:dir/>
          <dgm:resizeHandles val="exact"/>
        </dgm:presLayoutVars>
      </dgm:prSet>
      <dgm:spPr/>
    </dgm:pt>
    <dgm:pt modelId="{3CB5C63B-F3B9-467F-B313-3402EB676729}" type="pres">
      <dgm:prSet presAssocID="{4EC657D8-1305-459C-96CD-02C4D072F8A1}" presName="arrow" presStyleLbl="bgShp" presStyleIdx="0" presStyleCnt="1" custLinFactNeighborX="-2778"/>
      <dgm:spPr/>
    </dgm:pt>
    <dgm:pt modelId="{40BF986E-8327-47F7-8021-99F6A70AD3E5}" type="pres">
      <dgm:prSet presAssocID="{4EC657D8-1305-459C-96CD-02C4D072F8A1}" presName="arrowDiagram3" presStyleCnt="0"/>
      <dgm:spPr/>
    </dgm:pt>
    <dgm:pt modelId="{01819006-20C6-4850-8177-4DED46909239}" type="pres">
      <dgm:prSet presAssocID="{976D97C2-2E4B-45DB-A9C1-91D9FB92CD62}" presName="bullet3a" presStyleLbl="node1" presStyleIdx="0" presStyleCnt="3"/>
      <dgm:spPr/>
    </dgm:pt>
    <dgm:pt modelId="{595E776C-D402-4EB1-86F4-06D992E62E52}" type="pres">
      <dgm:prSet presAssocID="{976D97C2-2E4B-45DB-A9C1-91D9FB92CD62}" presName="textBox3a" presStyleLbl="revTx" presStyleIdx="0" presStyleCnt="3" custScaleX="125561" custLinFactNeighborX="12304" custLinFactNeighborY="0">
        <dgm:presLayoutVars>
          <dgm:bulletEnabled val="1"/>
        </dgm:presLayoutVars>
      </dgm:prSet>
      <dgm:spPr/>
    </dgm:pt>
    <dgm:pt modelId="{A9989C5F-F9BC-4703-BA22-94974FE6B8B0}" type="pres">
      <dgm:prSet presAssocID="{2D87F898-BE12-4FBB-8429-ADEB913C317D}" presName="bullet3b" presStyleLbl="node1" presStyleIdx="1" presStyleCnt="3"/>
      <dgm:spPr/>
    </dgm:pt>
    <dgm:pt modelId="{54B73363-1C48-4380-8799-50651B6107AD}" type="pres">
      <dgm:prSet presAssocID="{2D87F898-BE12-4FBB-8429-ADEB913C317D}" presName="textBox3b" presStyleLbl="revTx" presStyleIdx="1" presStyleCnt="3">
        <dgm:presLayoutVars>
          <dgm:bulletEnabled val="1"/>
        </dgm:presLayoutVars>
      </dgm:prSet>
      <dgm:spPr/>
    </dgm:pt>
    <dgm:pt modelId="{4FFE421C-5557-40D5-9FE2-F40F53A2C4FD}" type="pres">
      <dgm:prSet presAssocID="{B28EA662-4901-40A2-87DB-1D19CEC5AE9C}" presName="bullet3c" presStyleLbl="node1" presStyleIdx="2" presStyleCnt="3"/>
      <dgm:spPr/>
    </dgm:pt>
    <dgm:pt modelId="{CB431D95-5EA4-466D-A9C0-332F4A625F56}" type="pres">
      <dgm:prSet presAssocID="{B28EA662-4901-40A2-87DB-1D19CEC5AE9C}" presName="textBox3c" presStyleLbl="revTx" presStyleIdx="2" presStyleCnt="3">
        <dgm:presLayoutVars>
          <dgm:bulletEnabled val="1"/>
        </dgm:presLayoutVars>
      </dgm:prSet>
      <dgm:spPr/>
    </dgm:pt>
  </dgm:ptLst>
  <dgm:cxnLst>
    <dgm:cxn modelId="{3B736107-CA59-4632-831F-E419D374A73C}" type="presOf" srcId="{4EC657D8-1305-459C-96CD-02C4D072F8A1}" destId="{1C5DACE4-219D-4D48-9FE2-ECCC4416EECC}" srcOrd="0" destOrd="0" presId="urn:microsoft.com/office/officeart/2005/8/layout/arrow2"/>
    <dgm:cxn modelId="{3C8FDA08-CC91-4B61-BD3C-054AAB9E69EB}" type="presOf" srcId="{B28EA662-4901-40A2-87DB-1D19CEC5AE9C}" destId="{CB431D95-5EA4-466D-A9C0-332F4A625F56}" srcOrd="0" destOrd="0" presId="urn:microsoft.com/office/officeart/2005/8/layout/arrow2"/>
    <dgm:cxn modelId="{E62E530C-321D-4BB2-BDB4-4ABE37283B78}" srcId="{4EC657D8-1305-459C-96CD-02C4D072F8A1}" destId="{B28EA662-4901-40A2-87DB-1D19CEC5AE9C}" srcOrd="2" destOrd="0" parTransId="{D3E8C5AB-B3FE-44F0-A6A4-461D865AADA1}" sibTransId="{C8A8C6D8-2A0F-4CFE-85EF-32F2BFCA7BCC}"/>
    <dgm:cxn modelId="{8D172C30-EF53-4C0A-83C7-39DBC08A5A77}" type="presOf" srcId="{976D97C2-2E4B-45DB-A9C1-91D9FB92CD62}" destId="{595E776C-D402-4EB1-86F4-06D992E62E52}" srcOrd="0" destOrd="0" presId="urn:microsoft.com/office/officeart/2005/8/layout/arrow2"/>
    <dgm:cxn modelId="{8D27875F-020E-4D84-B75F-4470DF9AD969}" srcId="{4EC657D8-1305-459C-96CD-02C4D072F8A1}" destId="{976D97C2-2E4B-45DB-A9C1-91D9FB92CD62}" srcOrd="0" destOrd="0" parTransId="{DFCE89C9-42CD-4C7F-A301-10659E49B76A}" sibTransId="{D4C5C819-2D8C-458C-941C-F9452F25EF84}"/>
    <dgm:cxn modelId="{25CC2986-E44B-4809-9DF8-D601FCF1A622}" srcId="{4EC657D8-1305-459C-96CD-02C4D072F8A1}" destId="{2D87F898-BE12-4FBB-8429-ADEB913C317D}" srcOrd="1" destOrd="0" parTransId="{90943566-15B5-4353-8896-E3E77EBC8D9E}" sibTransId="{868D7A2D-C85B-44D6-BD6C-C6DE6AC77E76}"/>
    <dgm:cxn modelId="{A6213FC6-F529-44B7-B8F4-62CECD7D794C}" type="presOf" srcId="{2D87F898-BE12-4FBB-8429-ADEB913C317D}" destId="{54B73363-1C48-4380-8799-50651B6107AD}" srcOrd="0" destOrd="0" presId="urn:microsoft.com/office/officeart/2005/8/layout/arrow2"/>
    <dgm:cxn modelId="{B17142D2-17AC-49D1-9447-7988F4A9C9D7}" type="presParOf" srcId="{1C5DACE4-219D-4D48-9FE2-ECCC4416EECC}" destId="{3CB5C63B-F3B9-467F-B313-3402EB676729}" srcOrd="0" destOrd="0" presId="urn:microsoft.com/office/officeart/2005/8/layout/arrow2"/>
    <dgm:cxn modelId="{421D3B39-10AD-4CCA-9C56-2FF130EF7FD5}" type="presParOf" srcId="{1C5DACE4-219D-4D48-9FE2-ECCC4416EECC}" destId="{40BF986E-8327-47F7-8021-99F6A70AD3E5}" srcOrd="1" destOrd="0" presId="urn:microsoft.com/office/officeart/2005/8/layout/arrow2"/>
    <dgm:cxn modelId="{7EB36296-279F-401C-A4D3-0E6FDB9D93CA}" type="presParOf" srcId="{40BF986E-8327-47F7-8021-99F6A70AD3E5}" destId="{01819006-20C6-4850-8177-4DED46909239}" srcOrd="0" destOrd="0" presId="urn:microsoft.com/office/officeart/2005/8/layout/arrow2"/>
    <dgm:cxn modelId="{B629BFE8-5EB8-4CA4-8501-D9ED5B8E5168}" type="presParOf" srcId="{40BF986E-8327-47F7-8021-99F6A70AD3E5}" destId="{595E776C-D402-4EB1-86F4-06D992E62E52}" srcOrd="1" destOrd="0" presId="urn:microsoft.com/office/officeart/2005/8/layout/arrow2"/>
    <dgm:cxn modelId="{FA534516-5BAE-48E7-AE5C-B6BD352F4A97}" type="presParOf" srcId="{40BF986E-8327-47F7-8021-99F6A70AD3E5}" destId="{A9989C5F-F9BC-4703-BA22-94974FE6B8B0}" srcOrd="2" destOrd="0" presId="urn:microsoft.com/office/officeart/2005/8/layout/arrow2"/>
    <dgm:cxn modelId="{866A373A-2A5A-4DF1-B52F-8B71D5C79505}" type="presParOf" srcId="{40BF986E-8327-47F7-8021-99F6A70AD3E5}" destId="{54B73363-1C48-4380-8799-50651B6107AD}" srcOrd="3" destOrd="0" presId="urn:microsoft.com/office/officeart/2005/8/layout/arrow2"/>
    <dgm:cxn modelId="{92F86EEE-7330-4285-90A8-7AAF5CE0EC2D}" type="presParOf" srcId="{40BF986E-8327-47F7-8021-99F6A70AD3E5}" destId="{4FFE421C-5557-40D5-9FE2-F40F53A2C4FD}" srcOrd="4" destOrd="0" presId="urn:microsoft.com/office/officeart/2005/8/layout/arrow2"/>
    <dgm:cxn modelId="{BD3B7690-9A70-4237-BFEA-6836C9A05B14}" type="presParOf" srcId="{40BF986E-8327-47F7-8021-99F6A70AD3E5}" destId="{CB431D95-5EA4-466D-A9C0-332F4A625F56}" srcOrd="5" destOrd="0" presId="urn:microsoft.com/office/officeart/2005/8/layout/arrow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67C990-E936-4B2C-A76A-E9C77CC927A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C361E9E-366B-4730-81E5-100545754AE3}">
      <dgm:prSet phldrT="[Text]" custT="1"/>
      <dgm:spPr/>
      <dgm:t>
        <a:bodyPr/>
        <a:lstStyle/>
        <a:p>
          <a:pPr algn="just"/>
          <a:r>
            <a:rPr lang="en-US" sz="1600" dirty="0">
              <a:latin typeface="Calibri" panose="020F0502020204030204" pitchFamily="34" charset="0"/>
            </a:rPr>
            <a:t>All records and information requested by Maher Duessel were freely available for our inspection.</a:t>
          </a:r>
          <a:endParaRPr lang="en-US" sz="1400" dirty="0">
            <a:latin typeface="Calibri" panose="020F0502020204030204" pitchFamily="34" charset="0"/>
          </a:endParaRPr>
        </a:p>
      </dgm:t>
    </dgm:pt>
    <dgm:pt modelId="{89E17A75-5A1D-4737-A2AD-6EA51CD69794}" type="parTrans" cxnId="{425068BA-6EC2-463B-AD1D-CDE0AD9B5FDB}">
      <dgm:prSet/>
      <dgm:spPr/>
      <dgm:t>
        <a:bodyPr/>
        <a:lstStyle/>
        <a:p>
          <a:endParaRPr lang="en-US"/>
        </a:p>
      </dgm:t>
    </dgm:pt>
    <dgm:pt modelId="{3C90B690-618B-481C-8C43-BF2FFA6F4D79}" type="sibTrans" cxnId="{425068BA-6EC2-463B-AD1D-CDE0AD9B5FDB}">
      <dgm:prSet/>
      <dgm:spPr/>
      <dgm:t>
        <a:bodyPr/>
        <a:lstStyle/>
        <a:p>
          <a:endParaRPr lang="en-US"/>
        </a:p>
      </dgm:t>
    </dgm:pt>
    <dgm:pt modelId="{C196CA97-9C39-464A-BC27-E34E89FD404C}">
      <dgm:prSet phldrT="[Text]" custT="1"/>
      <dgm:spPr/>
      <dgm:t>
        <a:bodyPr/>
        <a:lstStyle/>
        <a:p>
          <a:pPr algn="just"/>
          <a:r>
            <a:rPr lang="en-US" sz="1600" dirty="0">
              <a:latin typeface="Calibri" panose="020F0502020204030204" pitchFamily="34" charset="0"/>
            </a:rPr>
            <a:t>We would like to acknowledge the full cooperation extended to us by all levels of the School District’s personnel throughout the course of our work.</a:t>
          </a:r>
        </a:p>
      </dgm:t>
    </dgm:pt>
    <dgm:pt modelId="{6745A7AD-5661-492D-BBBE-A39E68559447}" type="parTrans" cxnId="{74248224-1965-41D6-A7BC-095918ED783E}">
      <dgm:prSet/>
      <dgm:spPr/>
      <dgm:t>
        <a:bodyPr/>
        <a:lstStyle/>
        <a:p>
          <a:endParaRPr lang="en-US"/>
        </a:p>
      </dgm:t>
    </dgm:pt>
    <dgm:pt modelId="{0F9CCE6A-2974-496F-8D23-B91255ACA693}" type="sibTrans" cxnId="{74248224-1965-41D6-A7BC-095918ED783E}">
      <dgm:prSet/>
      <dgm:spPr/>
      <dgm:t>
        <a:bodyPr/>
        <a:lstStyle/>
        <a:p>
          <a:endParaRPr lang="en-US"/>
        </a:p>
      </dgm:t>
    </dgm:pt>
    <dgm:pt modelId="{1FA410D4-A478-4B4F-87B2-826666CC4FF6}">
      <dgm:prSet phldrT="[Text]" custT="1"/>
      <dgm:spPr/>
      <dgm:t>
        <a:bodyPr/>
        <a:lstStyle/>
        <a:p>
          <a:pPr algn="just"/>
          <a:r>
            <a:rPr lang="en-US" sz="1600" dirty="0">
              <a:latin typeface="Calibri" panose="020F0502020204030204" pitchFamily="34" charset="0"/>
            </a:rPr>
            <a:t>No material audit adjustments were posted.</a:t>
          </a:r>
        </a:p>
      </dgm:t>
    </dgm:pt>
    <dgm:pt modelId="{BA497E50-C6D4-4D1F-975E-E6F31DC6726B}" type="parTrans" cxnId="{87B5A954-F374-4543-8A2E-A88D2C7F62B4}">
      <dgm:prSet/>
      <dgm:spPr/>
      <dgm:t>
        <a:bodyPr/>
        <a:lstStyle/>
        <a:p>
          <a:endParaRPr lang="en-US"/>
        </a:p>
      </dgm:t>
    </dgm:pt>
    <dgm:pt modelId="{C88560A5-AE90-42D4-BEF9-E74DD517E529}" type="sibTrans" cxnId="{87B5A954-F374-4543-8A2E-A88D2C7F62B4}">
      <dgm:prSet/>
      <dgm:spPr/>
      <dgm:t>
        <a:bodyPr/>
        <a:lstStyle/>
        <a:p>
          <a:endParaRPr lang="en-US"/>
        </a:p>
      </dgm:t>
    </dgm:pt>
    <dgm:pt modelId="{22A5197F-C9FC-47D0-AE86-88646BE3F06E}" type="pres">
      <dgm:prSet presAssocID="{5567C990-E936-4B2C-A76A-E9C77CC927A5}" presName="linear" presStyleCnt="0">
        <dgm:presLayoutVars>
          <dgm:dir/>
          <dgm:animLvl val="lvl"/>
          <dgm:resizeHandles val="exact"/>
        </dgm:presLayoutVars>
      </dgm:prSet>
      <dgm:spPr/>
    </dgm:pt>
    <dgm:pt modelId="{C66CCBB8-3660-4349-811C-8A9CD9486C3C}" type="pres">
      <dgm:prSet presAssocID="{6C361E9E-366B-4730-81E5-100545754AE3}" presName="parentLin" presStyleCnt="0"/>
      <dgm:spPr/>
    </dgm:pt>
    <dgm:pt modelId="{9C86CEEE-1DC5-4D46-8FB3-3D0C32392B1D}" type="pres">
      <dgm:prSet presAssocID="{6C361E9E-366B-4730-81E5-100545754AE3}" presName="parentLeftMargin" presStyleLbl="node1" presStyleIdx="0" presStyleCnt="3"/>
      <dgm:spPr/>
    </dgm:pt>
    <dgm:pt modelId="{255E0D22-BFB6-47A0-9030-973AC625CE4B}" type="pres">
      <dgm:prSet presAssocID="{6C361E9E-366B-4730-81E5-100545754AE3}" presName="parentText" presStyleLbl="node1" presStyleIdx="0" presStyleCnt="3" custScaleX="121164">
        <dgm:presLayoutVars>
          <dgm:chMax val="0"/>
          <dgm:bulletEnabled val="1"/>
        </dgm:presLayoutVars>
      </dgm:prSet>
      <dgm:spPr/>
    </dgm:pt>
    <dgm:pt modelId="{9944A003-155B-4FDB-A3AD-ECEA86AA1660}" type="pres">
      <dgm:prSet presAssocID="{6C361E9E-366B-4730-81E5-100545754AE3}" presName="negativeSpace" presStyleCnt="0"/>
      <dgm:spPr/>
    </dgm:pt>
    <dgm:pt modelId="{EC59175A-A1CA-4428-A1C6-7A24EC03947D}" type="pres">
      <dgm:prSet presAssocID="{6C361E9E-366B-4730-81E5-100545754AE3}" presName="childText" presStyleLbl="conFgAcc1" presStyleIdx="0" presStyleCnt="3">
        <dgm:presLayoutVars>
          <dgm:bulletEnabled val="1"/>
        </dgm:presLayoutVars>
      </dgm:prSet>
      <dgm:spPr/>
    </dgm:pt>
    <dgm:pt modelId="{124957C3-C557-4D74-8C03-CAB34345E3DE}" type="pres">
      <dgm:prSet presAssocID="{3C90B690-618B-481C-8C43-BF2FFA6F4D79}" presName="spaceBetweenRectangles" presStyleCnt="0"/>
      <dgm:spPr/>
    </dgm:pt>
    <dgm:pt modelId="{88A5605D-2265-4389-802F-6BAF6D681016}" type="pres">
      <dgm:prSet presAssocID="{C196CA97-9C39-464A-BC27-E34E89FD404C}" presName="parentLin" presStyleCnt="0"/>
      <dgm:spPr/>
    </dgm:pt>
    <dgm:pt modelId="{87F1A8B6-C20E-4FBF-AB31-27DFF60B3053}" type="pres">
      <dgm:prSet presAssocID="{C196CA97-9C39-464A-BC27-E34E89FD404C}" presName="parentLeftMargin" presStyleLbl="node1" presStyleIdx="0" presStyleCnt="3"/>
      <dgm:spPr/>
    </dgm:pt>
    <dgm:pt modelId="{291B8C56-B4C2-4286-8736-43D829EDE416}" type="pres">
      <dgm:prSet presAssocID="{C196CA97-9C39-464A-BC27-E34E89FD404C}" presName="parentText" presStyleLbl="node1" presStyleIdx="1" presStyleCnt="3" custScaleX="121023">
        <dgm:presLayoutVars>
          <dgm:chMax val="0"/>
          <dgm:bulletEnabled val="1"/>
        </dgm:presLayoutVars>
      </dgm:prSet>
      <dgm:spPr/>
    </dgm:pt>
    <dgm:pt modelId="{EB6171AA-84BB-4001-A038-05B4A4F1F75E}" type="pres">
      <dgm:prSet presAssocID="{C196CA97-9C39-464A-BC27-E34E89FD404C}" presName="negativeSpace" presStyleCnt="0"/>
      <dgm:spPr/>
    </dgm:pt>
    <dgm:pt modelId="{80AEA566-30D3-4602-883A-5A6079812735}" type="pres">
      <dgm:prSet presAssocID="{C196CA97-9C39-464A-BC27-E34E89FD404C}" presName="childText" presStyleLbl="conFgAcc1" presStyleIdx="1" presStyleCnt="3">
        <dgm:presLayoutVars>
          <dgm:bulletEnabled val="1"/>
        </dgm:presLayoutVars>
      </dgm:prSet>
      <dgm:spPr/>
    </dgm:pt>
    <dgm:pt modelId="{C379DBF2-BB30-42B7-961D-27F2183EA4DA}" type="pres">
      <dgm:prSet presAssocID="{0F9CCE6A-2974-496F-8D23-B91255ACA693}" presName="spaceBetweenRectangles" presStyleCnt="0"/>
      <dgm:spPr/>
    </dgm:pt>
    <dgm:pt modelId="{0EF6F969-20EA-410E-8084-7027A1D2DF3A}" type="pres">
      <dgm:prSet presAssocID="{1FA410D4-A478-4B4F-87B2-826666CC4FF6}" presName="parentLin" presStyleCnt="0"/>
      <dgm:spPr/>
    </dgm:pt>
    <dgm:pt modelId="{3E78E21E-66FE-44DA-8026-6A2458CDC67C}" type="pres">
      <dgm:prSet presAssocID="{1FA410D4-A478-4B4F-87B2-826666CC4FF6}" presName="parentLeftMargin" presStyleLbl="node1" presStyleIdx="1" presStyleCnt="3"/>
      <dgm:spPr/>
    </dgm:pt>
    <dgm:pt modelId="{39B6147E-ABAA-4438-B9B2-71569015A820}" type="pres">
      <dgm:prSet presAssocID="{1FA410D4-A478-4B4F-87B2-826666CC4FF6}" presName="parentText" presStyleLbl="node1" presStyleIdx="2" presStyleCnt="3" custScaleX="119925">
        <dgm:presLayoutVars>
          <dgm:chMax val="0"/>
          <dgm:bulletEnabled val="1"/>
        </dgm:presLayoutVars>
      </dgm:prSet>
      <dgm:spPr/>
    </dgm:pt>
    <dgm:pt modelId="{D65B362F-3398-4E86-A204-439B74CF9C71}" type="pres">
      <dgm:prSet presAssocID="{1FA410D4-A478-4B4F-87B2-826666CC4FF6}" presName="negativeSpace" presStyleCnt="0"/>
      <dgm:spPr/>
    </dgm:pt>
    <dgm:pt modelId="{7FD45D39-1155-44E4-B435-F124828F078D}" type="pres">
      <dgm:prSet presAssocID="{1FA410D4-A478-4B4F-87B2-826666CC4FF6}" presName="childText" presStyleLbl="conFgAcc1" presStyleIdx="2" presStyleCnt="3">
        <dgm:presLayoutVars>
          <dgm:bulletEnabled val="1"/>
        </dgm:presLayoutVars>
      </dgm:prSet>
      <dgm:spPr/>
    </dgm:pt>
  </dgm:ptLst>
  <dgm:cxnLst>
    <dgm:cxn modelId="{55B33D19-3225-4339-A8A8-361D3463F7FA}" type="presOf" srcId="{C196CA97-9C39-464A-BC27-E34E89FD404C}" destId="{87F1A8B6-C20E-4FBF-AB31-27DFF60B3053}" srcOrd="0" destOrd="0" presId="urn:microsoft.com/office/officeart/2005/8/layout/list1"/>
    <dgm:cxn modelId="{74248224-1965-41D6-A7BC-095918ED783E}" srcId="{5567C990-E936-4B2C-A76A-E9C77CC927A5}" destId="{C196CA97-9C39-464A-BC27-E34E89FD404C}" srcOrd="1" destOrd="0" parTransId="{6745A7AD-5661-492D-BBBE-A39E68559447}" sibTransId="{0F9CCE6A-2974-496F-8D23-B91255ACA693}"/>
    <dgm:cxn modelId="{A3664242-2273-4EDB-877D-F68D1FC07FF0}" type="presOf" srcId="{6C361E9E-366B-4730-81E5-100545754AE3}" destId="{9C86CEEE-1DC5-4D46-8FB3-3D0C32392B1D}" srcOrd="0" destOrd="0" presId="urn:microsoft.com/office/officeart/2005/8/layout/list1"/>
    <dgm:cxn modelId="{ADD6CF45-F97A-4C3D-9A32-95384CAE595C}" type="presOf" srcId="{C196CA97-9C39-464A-BC27-E34E89FD404C}" destId="{291B8C56-B4C2-4286-8736-43D829EDE416}" srcOrd="1" destOrd="0" presId="urn:microsoft.com/office/officeart/2005/8/layout/list1"/>
    <dgm:cxn modelId="{87B5A954-F374-4543-8A2E-A88D2C7F62B4}" srcId="{5567C990-E936-4B2C-A76A-E9C77CC927A5}" destId="{1FA410D4-A478-4B4F-87B2-826666CC4FF6}" srcOrd="2" destOrd="0" parTransId="{BA497E50-C6D4-4D1F-975E-E6F31DC6726B}" sibTransId="{C88560A5-AE90-42D4-BEF9-E74DD517E529}"/>
    <dgm:cxn modelId="{FEC4DCA3-DA4F-4C4D-B19F-B1A9FDDEE484}" type="presOf" srcId="{6C361E9E-366B-4730-81E5-100545754AE3}" destId="{255E0D22-BFB6-47A0-9030-973AC625CE4B}" srcOrd="1" destOrd="0" presId="urn:microsoft.com/office/officeart/2005/8/layout/list1"/>
    <dgm:cxn modelId="{3CA353A7-0158-4D3A-A615-1DFAC43AFA33}" type="presOf" srcId="{1FA410D4-A478-4B4F-87B2-826666CC4FF6}" destId="{39B6147E-ABAA-4438-B9B2-71569015A820}" srcOrd="1" destOrd="0" presId="urn:microsoft.com/office/officeart/2005/8/layout/list1"/>
    <dgm:cxn modelId="{84E02AB8-1AC6-4CD5-9FC7-9748951D04E1}" type="presOf" srcId="{1FA410D4-A478-4B4F-87B2-826666CC4FF6}" destId="{3E78E21E-66FE-44DA-8026-6A2458CDC67C}" srcOrd="0" destOrd="0" presId="urn:microsoft.com/office/officeart/2005/8/layout/list1"/>
    <dgm:cxn modelId="{425068BA-6EC2-463B-AD1D-CDE0AD9B5FDB}" srcId="{5567C990-E936-4B2C-A76A-E9C77CC927A5}" destId="{6C361E9E-366B-4730-81E5-100545754AE3}" srcOrd="0" destOrd="0" parTransId="{89E17A75-5A1D-4737-A2AD-6EA51CD69794}" sibTransId="{3C90B690-618B-481C-8C43-BF2FFA6F4D79}"/>
    <dgm:cxn modelId="{B6675FE6-F5A9-48CD-B5D7-04F1F544EEB7}" type="presOf" srcId="{5567C990-E936-4B2C-A76A-E9C77CC927A5}" destId="{22A5197F-C9FC-47D0-AE86-88646BE3F06E}" srcOrd="0" destOrd="0" presId="urn:microsoft.com/office/officeart/2005/8/layout/list1"/>
    <dgm:cxn modelId="{CEDBD1F2-8DB8-4564-B7A4-D0172E043C24}" type="presParOf" srcId="{22A5197F-C9FC-47D0-AE86-88646BE3F06E}" destId="{C66CCBB8-3660-4349-811C-8A9CD9486C3C}" srcOrd="0" destOrd="0" presId="urn:microsoft.com/office/officeart/2005/8/layout/list1"/>
    <dgm:cxn modelId="{12618336-46CF-451D-A39B-3FAD4D0F6718}" type="presParOf" srcId="{C66CCBB8-3660-4349-811C-8A9CD9486C3C}" destId="{9C86CEEE-1DC5-4D46-8FB3-3D0C32392B1D}" srcOrd="0" destOrd="0" presId="urn:microsoft.com/office/officeart/2005/8/layout/list1"/>
    <dgm:cxn modelId="{22C344CA-E281-4EEF-8C3A-EF2A2FAC7CDC}" type="presParOf" srcId="{C66CCBB8-3660-4349-811C-8A9CD9486C3C}" destId="{255E0D22-BFB6-47A0-9030-973AC625CE4B}" srcOrd="1" destOrd="0" presId="urn:microsoft.com/office/officeart/2005/8/layout/list1"/>
    <dgm:cxn modelId="{34F97DEB-3C5A-40A9-A990-9CF06A04F3A9}" type="presParOf" srcId="{22A5197F-C9FC-47D0-AE86-88646BE3F06E}" destId="{9944A003-155B-4FDB-A3AD-ECEA86AA1660}" srcOrd="1" destOrd="0" presId="urn:microsoft.com/office/officeart/2005/8/layout/list1"/>
    <dgm:cxn modelId="{ED369E4C-D4AB-432E-8EAD-6C4992E4A414}" type="presParOf" srcId="{22A5197F-C9FC-47D0-AE86-88646BE3F06E}" destId="{EC59175A-A1CA-4428-A1C6-7A24EC03947D}" srcOrd="2" destOrd="0" presId="urn:microsoft.com/office/officeart/2005/8/layout/list1"/>
    <dgm:cxn modelId="{F9214B49-271A-41C1-938E-4A47D3B0308A}" type="presParOf" srcId="{22A5197F-C9FC-47D0-AE86-88646BE3F06E}" destId="{124957C3-C557-4D74-8C03-CAB34345E3DE}" srcOrd="3" destOrd="0" presId="urn:microsoft.com/office/officeart/2005/8/layout/list1"/>
    <dgm:cxn modelId="{8194D05B-D99A-467C-A3DC-617CCD7D2CC4}" type="presParOf" srcId="{22A5197F-C9FC-47D0-AE86-88646BE3F06E}" destId="{88A5605D-2265-4389-802F-6BAF6D681016}" srcOrd="4" destOrd="0" presId="urn:microsoft.com/office/officeart/2005/8/layout/list1"/>
    <dgm:cxn modelId="{9E3DDF73-4490-48F8-BD13-2ACACDD2A222}" type="presParOf" srcId="{88A5605D-2265-4389-802F-6BAF6D681016}" destId="{87F1A8B6-C20E-4FBF-AB31-27DFF60B3053}" srcOrd="0" destOrd="0" presId="urn:microsoft.com/office/officeart/2005/8/layout/list1"/>
    <dgm:cxn modelId="{5A60BD5F-7C2C-40A1-AD99-4CA28C1712B8}" type="presParOf" srcId="{88A5605D-2265-4389-802F-6BAF6D681016}" destId="{291B8C56-B4C2-4286-8736-43D829EDE416}" srcOrd="1" destOrd="0" presId="urn:microsoft.com/office/officeart/2005/8/layout/list1"/>
    <dgm:cxn modelId="{8D84A310-0FD8-4252-8D5F-5FC000852806}" type="presParOf" srcId="{22A5197F-C9FC-47D0-AE86-88646BE3F06E}" destId="{EB6171AA-84BB-4001-A038-05B4A4F1F75E}" srcOrd="5" destOrd="0" presId="urn:microsoft.com/office/officeart/2005/8/layout/list1"/>
    <dgm:cxn modelId="{940856B5-DBCD-498F-B962-5F346264E260}" type="presParOf" srcId="{22A5197F-C9FC-47D0-AE86-88646BE3F06E}" destId="{80AEA566-30D3-4602-883A-5A6079812735}" srcOrd="6" destOrd="0" presId="urn:microsoft.com/office/officeart/2005/8/layout/list1"/>
    <dgm:cxn modelId="{A1D5EA43-3E2C-4A97-92E6-E43B7032E0D8}" type="presParOf" srcId="{22A5197F-C9FC-47D0-AE86-88646BE3F06E}" destId="{C379DBF2-BB30-42B7-961D-27F2183EA4DA}" srcOrd="7" destOrd="0" presId="urn:microsoft.com/office/officeart/2005/8/layout/list1"/>
    <dgm:cxn modelId="{6E52CD17-C468-4BF3-8015-046776D5E2E9}" type="presParOf" srcId="{22A5197F-C9FC-47D0-AE86-88646BE3F06E}" destId="{0EF6F969-20EA-410E-8084-7027A1D2DF3A}" srcOrd="8" destOrd="0" presId="urn:microsoft.com/office/officeart/2005/8/layout/list1"/>
    <dgm:cxn modelId="{87EDAC6B-66D7-415A-AF13-CCA864A097E9}" type="presParOf" srcId="{0EF6F969-20EA-410E-8084-7027A1D2DF3A}" destId="{3E78E21E-66FE-44DA-8026-6A2458CDC67C}" srcOrd="0" destOrd="0" presId="urn:microsoft.com/office/officeart/2005/8/layout/list1"/>
    <dgm:cxn modelId="{3E97D8F7-A699-4E54-ADA2-CE1A7CA5131E}" type="presParOf" srcId="{0EF6F969-20EA-410E-8084-7027A1D2DF3A}" destId="{39B6147E-ABAA-4438-B9B2-71569015A820}" srcOrd="1" destOrd="0" presId="urn:microsoft.com/office/officeart/2005/8/layout/list1"/>
    <dgm:cxn modelId="{AF436735-B491-43BD-8852-EC2BC6C12654}" type="presParOf" srcId="{22A5197F-C9FC-47D0-AE86-88646BE3F06E}" destId="{D65B362F-3398-4E86-A204-439B74CF9C71}" srcOrd="9" destOrd="0" presId="urn:microsoft.com/office/officeart/2005/8/layout/list1"/>
    <dgm:cxn modelId="{649052D2-4A7F-4738-BC84-8B7F7C7EC044}" type="presParOf" srcId="{22A5197F-C9FC-47D0-AE86-88646BE3F06E}" destId="{7FD45D39-1155-44E4-B435-F124828F078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E1FB2C-4194-41DB-B800-A88DCC0B7965}"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n-US"/>
        </a:p>
      </dgm:t>
    </dgm:pt>
    <dgm:pt modelId="{9D269784-1C45-48CC-B1C5-2B4C03AC5823}">
      <dgm:prSet phldrT="[Text]"/>
      <dgm:spPr/>
      <dgm:t>
        <a:bodyPr/>
        <a:lstStyle/>
        <a:p>
          <a:r>
            <a:rPr lang="en-US" b="1" dirty="0">
              <a:solidFill>
                <a:srgbClr val="0067B1"/>
              </a:solidFill>
              <a:effectLst>
                <a:outerShdw blurRad="38100" dist="38100" dir="2700000" algn="tl">
                  <a:srgbClr val="000000">
                    <a:alpha val="43137"/>
                  </a:srgbClr>
                </a:outerShdw>
              </a:effectLst>
              <a:latin typeface="Calibri" panose="020F0502020204030204" pitchFamily="34" charset="0"/>
            </a:rPr>
            <a:t>$76.19 million</a:t>
          </a:r>
        </a:p>
      </dgm:t>
    </dgm:pt>
    <dgm:pt modelId="{A74AF191-C625-46FA-9E6A-635A8F679C90}" type="parTrans" cxnId="{02A63A77-ACE1-4962-AA64-B87B4D5BD3CF}">
      <dgm:prSet/>
      <dgm:spPr/>
      <dgm:t>
        <a:bodyPr/>
        <a:lstStyle/>
        <a:p>
          <a:endParaRPr lang="en-US"/>
        </a:p>
      </dgm:t>
    </dgm:pt>
    <dgm:pt modelId="{F9F865D9-53CC-457D-B40D-1ABAC85863A5}" type="sibTrans" cxnId="{02A63A77-ACE1-4962-AA64-B87B4D5BD3CF}">
      <dgm:prSet/>
      <dgm:spPr/>
      <dgm:t>
        <a:bodyPr/>
        <a:lstStyle/>
        <a:p>
          <a:endParaRPr lang="en-US"/>
        </a:p>
      </dgm:t>
    </dgm:pt>
    <dgm:pt modelId="{5FA36D41-9811-40C3-BFF6-1344C4576DB0}">
      <dgm:prSet phldrT="[Text]"/>
      <dgm:spPr/>
      <dgm:t>
        <a:bodyPr/>
        <a:lstStyle/>
        <a:p>
          <a:r>
            <a:rPr lang="en-US" b="1" dirty="0">
              <a:solidFill>
                <a:schemeClr val="accent3"/>
              </a:solidFill>
              <a:effectLst>
                <a:outerShdw blurRad="38100" dist="38100" dir="2700000" algn="tl">
                  <a:srgbClr val="000000">
                    <a:alpha val="43137"/>
                  </a:srgbClr>
                </a:outerShdw>
              </a:effectLst>
              <a:latin typeface="Calibri" panose="020F0502020204030204" pitchFamily="34" charset="0"/>
            </a:rPr>
            <a:t>$69.36 million</a:t>
          </a:r>
        </a:p>
      </dgm:t>
    </dgm:pt>
    <dgm:pt modelId="{A63CDA6D-5697-4ACD-8C8D-5DC241BDBAFA}" type="parTrans" cxnId="{78096DF6-7717-4632-848C-7EC8ADCA184F}">
      <dgm:prSet/>
      <dgm:spPr/>
      <dgm:t>
        <a:bodyPr/>
        <a:lstStyle/>
        <a:p>
          <a:endParaRPr lang="en-US"/>
        </a:p>
      </dgm:t>
    </dgm:pt>
    <dgm:pt modelId="{3E07916F-CA26-47CA-8E75-8D9FF4CAE1FF}" type="sibTrans" cxnId="{78096DF6-7717-4632-848C-7EC8ADCA184F}">
      <dgm:prSet/>
      <dgm:spPr/>
      <dgm:t>
        <a:bodyPr/>
        <a:lstStyle/>
        <a:p>
          <a:endParaRPr lang="en-US"/>
        </a:p>
      </dgm:t>
    </dgm:pt>
    <dgm:pt modelId="{7C2B9EC0-99E3-4B62-A6DD-2C43300A0DAC}" type="pres">
      <dgm:prSet presAssocID="{A1E1FB2C-4194-41DB-B800-A88DCC0B7965}" presName="Name0" presStyleCnt="0">
        <dgm:presLayoutVars>
          <dgm:chMax val="2"/>
          <dgm:chPref val="2"/>
          <dgm:dir/>
          <dgm:animOne/>
          <dgm:resizeHandles val="exact"/>
        </dgm:presLayoutVars>
      </dgm:prSet>
      <dgm:spPr/>
    </dgm:pt>
    <dgm:pt modelId="{180F11FD-931E-4DC9-98FB-4BA598420048}" type="pres">
      <dgm:prSet presAssocID="{A1E1FB2C-4194-41DB-B800-A88DCC0B7965}" presName="Background" presStyleLbl="bgImgPlace1" presStyleIdx="0" presStyleCnt="1"/>
      <dgm:spPr/>
    </dgm:pt>
    <dgm:pt modelId="{3F6ED88D-4CB7-4B96-968D-E27EDAA9FE4C}" type="pres">
      <dgm:prSet presAssocID="{A1E1FB2C-4194-41DB-B800-A88DCC0B7965}" presName="ParentText1" presStyleLbl="revTx" presStyleIdx="0" presStyleCnt="2">
        <dgm:presLayoutVars>
          <dgm:chMax val="0"/>
          <dgm:chPref val="0"/>
          <dgm:bulletEnabled val="1"/>
        </dgm:presLayoutVars>
      </dgm:prSet>
      <dgm:spPr/>
    </dgm:pt>
    <dgm:pt modelId="{6C56AC26-590E-413E-8D75-B47CF22827C0}" type="pres">
      <dgm:prSet presAssocID="{A1E1FB2C-4194-41DB-B800-A88DCC0B7965}" presName="ParentText2" presStyleLbl="revTx" presStyleIdx="1" presStyleCnt="2">
        <dgm:presLayoutVars>
          <dgm:chMax val="0"/>
          <dgm:chPref val="0"/>
          <dgm:bulletEnabled val="1"/>
        </dgm:presLayoutVars>
      </dgm:prSet>
      <dgm:spPr/>
    </dgm:pt>
    <dgm:pt modelId="{1C1E9BD8-E32F-48D2-9F97-3F061596536C}" type="pres">
      <dgm:prSet presAssocID="{A1E1FB2C-4194-41DB-B800-A88DCC0B7965}" presName="Plus" presStyleLbl="alignNode1" presStyleIdx="0" presStyleCnt="2"/>
      <dgm:spPr>
        <a:solidFill>
          <a:srgbClr val="0067B1"/>
        </a:solidFill>
        <a:ln>
          <a:solidFill>
            <a:srgbClr val="0067B1"/>
          </a:solidFill>
        </a:ln>
      </dgm:spPr>
    </dgm:pt>
    <dgm:pt modelId="{C2794DCE-1465-43C8-8CC1-F026D13DD9D3}" type="pres">
      <dgm:prSet presAssocID="{A1E1FB2C-4194-41DB-B800-A88DCC0B7965}" presName="Minus" presStyleLbl="alignNode1" presStyleIdx="1" presStyleCnt="2"/>
      <dgm:spPr>
        <a:solidFill>
          <a:schemeClr val="accent3"/>
        </a:solidFill>
        <a:ln>
          <a:solidFill>
            <a:schemeClr val="accent3"/>
          </a:solidFill>
        </a:ln>
      </dgm:spPr>
    </dgm:pt>
    <dgm:pt modelId="{CB3942CB-9346-4E95-9F18-9B2965489361}" type="pres">
      <dgm:prSet presAssocID="{A1E1FB2C-4194-41DB-B800-A88DCC0B7965}" presName="Divider" presStyleLbl="parChTrans1D1" presStyleIdx="0" presStyleCnt="1"/>
      <dgm:spPr/>
    </dgm:pt>
  </dgm:ptLst>
  <dgm:cxnLst>
    <dgm:cxn modelId="{C9D61256-B365-4139-9AC9-7D69C8F36CF5}" type="presOf" srcId="{5FA36D41-9811-40C3-BFF6-1344C4576DB0}" destId="{6C56AC26-590E-413E-8D75-B47CF22827C0}" srcOrd="0" destOrd="0" presId="urn:microsoft.com/office/officeart/2009/3/layout/PlusandMinus"/>
    <dgm:cxn modelId="{02A63A77-ACE1-4962-AA64-B87B4D5BD3CF}" srcId="{A1E1FB2C-4194-41DB-B800-A88DCC0B7965}" destId="{9D269784-1C45-48CC-B1C5-2B4C03AC5823}" srcOrd="0" destOrd="0" parTransId="{A74AF191-C625-46FA-9E6A-635A8F679C90}" sibTransId="{F9F865D9-53CC-457D-B40D-1ABAC85863A5}"/>
    <dgm:cxn modelId="{F7BE06D8-3E49-4E92-BBC4-CEDCC148C65B}" type="presOf" srcId="{9D269784-1C45-48CC-B1C5-2B4C03AC5823}" destId="{3F6ED88D-4CB7-4B96-968D-E27EDAA9FE4C}" srcOrd="0" destOrd="0" presId="urn:microsoft.com/office/officeart/2009/3/layout/PlusandMinus"/>
    <dgm:cxn modelId="{47B055E1-F1C4-46BB-8B60-6FC53589D3DE}" type="presOf" srcId="{A1E1FB2C-4194-41DB-B800-A88DCC0B7965}" destId="{7C2B9EC0-99E3-4B62-A6DD-2C43300A0DAC}" srcOrd="0" destOrd="0" presId="urn:microsoft.com/office/officeart/2009/3/layout/PlusandMinus"/>
    <dgm:cxn modelId="{78096DF6-7717-4632-848C-7EC8ADCA184F}" srcId="{A1E1FB2C-4194-41DB-B800-A88DCC0B7965}" destId="{5FA36D41-9811-40C3-BFF6-1344C4576DB0}" srcOrd="1" destOrd="0" parTransId="{A63CDA6D-5697-4ACD-8C8D-5DC241BDBAFA}" sibTransId="{3E07916F-CA26-47CA-8E75-8D9FF4CAE1FF}"/>
    <dgm:cxn modelId="{0202787E-BB93-4100-96F4-EF0F05645AB6}" type="presParOf" srcId="{7C2B9EC0-99E3-4B62-A6DD-2C43300A0DAC}" destId="{180F11FD-931E-4DC9-98FB-4BA598420048}" srcOrd="0" destOrd="0" presId="urn:microsoft.com/office/officeart/2009/3/layout/PlusandMinus"/>
    <dgm:cxn modelId="{11487466-A4D9-44B7-B609-8DA90B522E2A}" type="presParOf" srcId="{7C2B9EC0-99E3-4B62-A6DD-2C43300A0DAC}" destId="{3F6ED88D-4CB7-4B96-968D-E27EDAA9FE4C}" srcOrd="1" destOrd="0" presId="urn:microsoft.com/office/officeart/2009/3/layout/PlusandMinus"/>
    <dgm:cxn modelId="{12D6A356-7679-473B-96BA-BEF22A97D2BB}" type="presParOf" srcId="{7C2B9EC0-99E3-4B62-A6DD-2C43300A0DAC}" destId="{6C56AC26-590E-413E-8D75-B47CF22827C0}" srcOrd="2" destOrd="0" presId="urn:microsoft.com/office/officeart/2009/3/layout/PlusandMinus"/>
    <dgm:cxn modelId="{3138F2B0-04E8-46A5-957C-CFCA37EE734C}" type="presParOf" srcId="{7C2B9EC0-99E3-4B62-A6DD-2C43300A0DAC}" destId="{1C1E9BD8-E32F-48D2-9F97-3F061596536C}" srcOrd="3" destOrd="0" presId="urn:microsoft.com/office/officeart/2009/3/layout/PlusandMinus"/>
    <dgm:cxn modelId="{4BC25836-D24E-4958-9529-D496BEA6845F}" type="presParOf" srcId="{7C2B9EC0-99E3-4B62-A6DD-2C43300A0DAC}" destId="{C2794DCE-1465-43C8-8CC1-F026D13DD9D3}" srcOrd="4" destOrd="0" presId="urn:microsoft.com/office/officeart/2009/3/layout/PlusandMinus"/>
    <dgm:cxn modelId="{CCA6FC82-E2DB-4758-BCD8-1A3CDACFF5C3}" type="presParOf" srcId="{7C2B9EC0-99E3-4B62-A6DD-2C43300A0DAC}" destId="{CB3942CB-9346-4E95-9F18-9B2965489361}"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5E2099-2F10-42B1-A495-121924FDAC3C}" type="doc">
      <dgm:prSet loTypeId="urn:microsoft.com/office/officeart/2005/8/layout/radial3" loCatId="relationship" qsTypeId="urn:microsoft.com/office/officeart/2005/8/quickstyle/simple1" qsCatId="simple" csTypeId="urn:microsoft.com/office/officeart/2005/8/colors/accent1_5" csCatId="accent1" phldr="1"/>
      <dgm:spPr/>
    </dgm:pt>
    <dgm:pt modelId="{E03CDD33-3E64-41BB-85C5-F569E6BAFA95}">
      <dgm:prSet phldrT="[Text]" custT="1"/>
      <dgm:spPr/>
      <dgm:t>
        <a:bodyPr/>
        <a:lstStyle/>
        <a:p>
          <a:r>
            <a:rPr lang="en-US" sz="2800" b="1" dirty="0"/>
            <a:t>Total Fund Balance $1,965,842</a:t>
          </a:r>
        </a:p>
      </dgm:t>
    </dgm:pt>
    <dgm:pt modelId="{315BBA70-A6C0-46DF-9510-7C76C59832AC}" type="parTrans" cxnId="{655E8EA0-59CF-4F0A-A616-B283AFFFC322}">
      <dgm:prSet/>
      <dgm:spPr/>
      <dgm:t>
        <a:bodyPr/>
        <a:lstStyle/>
        <a:p>
          <a:endParaRPr lang="en-US"/>
        </a:p>
      </dgm:t>
    </dgm:pt>
    <dgm:pt modelId="{76FB879C-91FC-4E10-B761-7459C79BD889}" type="sibTrans" cxnId="{655E8EA0-59CF-4F0A-A616-B283AFFFC322}">
      <dgm:prSet/>
      <dgm:spPr/>
      <dgm:t>
        <a:bodyPr/>
        <a:lstStyle/>
        <a:p>
          <a:endParaRPr lang="en-US"/>
        </a:p>
      </dgm:t>
    </dgm:pt>
    <dgm:pt modelId="{8041B494-FEEC-4B34-BB79-5388181A1C2A}">
      <dgm:prSet phldrT="[Text]"/>
      <dgm:spPr/>
      <dgm:t>
        <a:bodyPr/>
        <a:lstStyle/>
        <a:p>
          <a:r>
            <a:rPr lang="en-US" b="1" dirty="0">
              <a:solidFill>
                <a:schemeClr val="bg1"/>
              </a:solidFill>
              <a:effectLst>
                <a:outerShdw blurRad="38100" dist="38100" dir="2700000" algn="tl">
                  <a:srgbClr val="000000">
                    <a:alpha val="43137"/>
                  </a:srgbClr>
                </a:outerShdw>
              </a:effectLst>
            </a:rPr>
            <a:t>Restricted $4,534,690</a:t>
          </a:r>
        </a:p>
      </dgm:t>
    </dgm:pt>
    <dgm:pt modelId="{DE091704-6C9B-4A58-BF84-1E7D20B1A353}" type="parTrans" cxnId="{60F236CF-AA03-41DF-B494-29660393F789}">
      <dgm:prSet/>
      <dgm:spPr/>
      <dgm:t>
        <a:bodyPr/>
        <a:lstStyle/>
        <a:p>
          <a:endParaRPr lang="en-US"/>
        </a:p>
      </dgm:t>
    </dgm:pt>
    <dgm:pt modelId="{9AF59C25-E31E-4FD4-91BE-1EE3A39A81B2}" type="sibTrans" cxnId="{60F236CF-AA03-41DF-B494-29660393F789}">
      <dgm:prSet/>
      <dgm:spPr/>
      <dgm:t>
        <a:bodyPr/>
        <a:lstStyle/>
        <a:p>
          <a:endParaRPr lang="en-US"/>
        </a:p>
      </dgm:t>
    </dgm:pt>
    <dgm:pt modelId="{A6B54048-FC3D-4EEE-BB26-C9EC771F2EA7}">
      <dgm:prSet phldrT="[Text]" custT="1"/>
      <dgm:spPr/>
      <dgm:t>
        <a:bodyPr/>
        <a:lstStyle/>
        <a:p>
          <a:r>
            <a:rPr lang="en-US" sz="2000" b="1" dirty="0">
              <a:solidFill>
                <a:schemeClr val="bg1"/>
              </a:solidFill>
              <a:effectLst>
                <a:outerShdw blurRad="38100" dist="38100" dir="2700000" algn="tl">
                  <a:srgbClr val="000000">
                    <a:alpha val="43137"/>
                  </a:srgbClr>
                </a:outerShdw>
              </a:effectLst>
            </a:rPr>
            <a:t>Non-Spendable $482,074</a:t>
          </a:r>
        </a:p>
      </dgm:t>
    </dgm:pt>
    <dgm:pt modelId="{B37FE9BB-0214-4226-81D2-93C35710D22C}" type="parTrans" cxnId="{45EE73D4-9F65-4CBA-BE57-96986854ADE0}">
      <dgm:prSet/>
      <dgm:spPr/>
      <dgm:t>
        <a:bodyPr/>
        <a:lstStyle/>
        <a:p>
          <a:endParaRPr lang="en-US"/>
        </a:p>
      </dgm:t>
    </dgm:pt>
    <dgm:pt modelId="{1EC41B0C-C679-4F8E-AC27-09DBBAD72CA8}" type="sibTrans" cxnId="{45EE73D4-9F65-4CBA-BE57-96986854ADE0}">
      <dgm:prSet/>
      <dgm:spPr/>
      <dgm:t>
        <a:bodyPr/>
        <a:lstStyle/>
        <a:p>
          <a:endParaRPr lang="en-US"/>
        </a:p>
      </dgm:t>
    </dgm:pt>
    <dgm:pt modelId="{A50937F7-7EAB-484C-881B-814C84C268AD}" type="pres">
      <dgm:prSet presAssocID="{7D5E2099-2F10-42B1-A495-121924FDAC3C}" presName="composite" presStyleCnt="0">
        <dgm:presLayoutVars>
          <dgm:chMax val="1"/>
          <dgm:dir/>
          <dgm:resizeHandles val="exact"/>
        </dgm:presLayoutVars>
      </dgm:prSet>
      <dgm:spPr/>
    </dgm:pt>
    <dgm:pt modelId="{9A675ED9-5FD4-42AB-9DA6-166630E2E3C3}" type="pres">
      <dgm:prSet presAssocID="{7D5E2099-2F10-42B1-A495-121924FDAC3C}" presName="radial" presStyleCnt="0">
        <dgm:presLayoutVars>
          <dgm:animLvl val="ctr"/>
        </dgm:presLayoutVars>
      </dgm:prSet>
      <dgm:spPr/>
    </dgm:pt>
    <dgm:pt modelId="{5DA35A39-36E9-4B7C-8138-EF722AB56896}" type="pres">
      <dgm:prSet presAssocID="{E03CDD33-3E64-41BB-85C5-F569E6BAFA95}" presName="centerShape" presStyleLbl="vennNode1" presStyleIdx="0" presStyleCnt="3"/>
      <dgm:spPr/>
    </dgm:pt>
    <dgm:pt modelId="{ABA7EC87-17F3-4088-BD54-F21CCDB9617B}" type="pres">
      <dgm:prSet presAssocID="{A6B54048-FC3D-4EEE-BB26-C9EC771F2EA7}" presName="node" presStyleLbl="vennNode1" presStyleIdx="1" presStyleCnt="3" custRadScaleRad="95635" custRadScaleInc="-46204">
        <dgm:presLayoutVars>
          <dgm:bulletEnabled val="1"/>
        </dgm:presLayoutVars>
      </dgm:prSet>
      <dgm:spPr/>
    </dgm:pt>
    <dgm:pt modelId="{66803075-5414-4F34-8B46-7905E8F501E2}" type="pres">
      <dgm:prSet presAssocID="{8041B494-FEEC-4B34-BB79-5388181A1C2A}" presName="node" presStyleLbl="vennNode1" presStyleIdx="2" presStyleCnt="3" custRadScaleRad="100277" custRadScaleInc="-53203">
        <dgm:presLayoutVars>
          <dgm:bulletEnabled val="1"/>
        </dgm:presLayoutVars>
      </dgm:prSet>
      <dgm:spPr/>
    </dgm:pt>
  </dgm:ptLst>
  <dgm:cxnLst>
    <dgm:cxn modelId="{3D739B3F-6465-48E5-9320-AECB2D6271FB}" type="presOf" srcId="{7D5E2099-2F10-42B1-A495-121924FDAC3C}" destId="{A50937F7-7EAB-484C-881B-814C84C268AD}" srcOrd="0" destOrd="0" presId="urn:microsoft.com/office/officeart/2005/8/layout/radial3"/>
    <dgm:cxn modelId="{A932605B-D86C-4379-801F-22F82511BB3C}" type="presOf" srcId="{8041B494-FEEC-4B34-BB79-5388181A1C2A}" destId="{66803075-5414-4F34-8B46-7905E8F501E2}" srcOrd="0" destOrd="0" presId="urn:microsoft.com/office/officeart/2005/8/layout/radial3"/>
    <dgm:cxn modelId="{84DFDD43-41F6-4CCE-877B-5FD29AFA70D7}" type="presOf" srcId="{A6B54048-FC3D-4EEE-BB26-C9EC771F2EA7}" destId="{ABA7EC87-17F3-4088-BD54-F21CCDB9617B}" srcOrd="0" destOrd="0" presId="urn:microsoft.com/office/officeart/2005/8/layout/radial3"/>
    <dgm:cxn modelId="{70670E6B-C90B-45BA-A8CE-00E034418409}" type="presOf" srcId="{E03CDD33-3E64-41BB-85C5-F569E6BAFA95}" destId="{5DA35A39-36E9-4B7C-8138-EF722AB56896}" srcOrd="0" destOrd="0" presId="urn:microsoft.com/office/officeart/2005/8/layout/radial3"/>
    <dgm:cxn modelId="{655E8EA0-59CF-4F0A-A616-B283AFFFC322}" srcId="{7D5E2099-2F10-42B1-A495-121924FDAC3C}" destId="{E03CDD33-3E64-41BB-85C5-F569E6BAFA95}" srcOrd="0" destOrd="0" parTransId="{315BBA70-A6C0-46DF-9510-7C76C59832AC}" sibTransId="{76FB879C-91FC-4E10-B761-7459C79BD889}"/>
    <dgm:cxn modelId="{60F236CF-AA03-41DF-B494-29660393F789}" srcId="{E03CDD33-3E64-41BB-85C5-F569E6BAFA95}" destId="{8041B494-FEEC-4B34-BB79-5388181A1C2A}" srcOrd="1" destOrd="0" parTransId="{DE091704-6C9B-4A58-BF84-1E7D20B1A353}" sibTransId="{9AF59C25-E31E-4FD4-91BE-1EE3A39A81B2}"/>
    <dgm:cxn modelId="{45EE73D4-9F65-4CBA-BE57-96986854ADE0}" srcId="{E03CDD33-3E64-41BB-85C5-F569E6BAFA95}" destId="{A6B54048-FC3D-4EEE-BB26-C9EC771F2EA7}" srcOrd="0" destOrd="0" parTransId="{B37FE9BB-0214-4226-81D2-93C35710D22C}" sibTransId="{1EC41B0C-C679-4F8E-AC27-09DBBAD72CA8}"/>
    <dgm:cxn modelId="{9F0FA53D-FD5F-4261-9198-6D51C7A95120}" type="presParOf" srcId="{A50937F7-7EAB-484C-881B-814C84C268AD}" destId="{9A675ED9-5FD4-42AB-9DA6-166630E2E3C3}" srcOrd="0" destOrd="0" presId="urn:microsoft.com/office/officeart/2005/8/layout/radial3"/>
    <dgm:cxn modelId="{4F9DEE34-153E-44B7-9A1B-BC9AE0E1B511}" type="presParOf" srcId="{9A675ED9-5FD4-42AB-9DA6-166630E2E3C3}" destId="{5DA35A39-36E9-4B7C-8138-EF722AB56896}" srcOrd="0" destOrd="0" presId="urn:microsoft.com/office/officeart/2005/8/layout/radial3"/>
    <dgm:cxn modelId="{FFF3C4C9-9E6A-4910-B960-A7522C1FE686}" type="presParOf" srcId="{9A675ED9-5FD4-42AB-9DA6-166630E2E3C3}" destId="{ABA7EC87-17F3-4088-BD54-F21CCDB9617B}" srcOrd="1" destOrd="0" presId="urn:microsoft.com/office/officeart/2005/8/layout/radial3"/>
    <dgm:cxn modelId="{7F65DB65-5C8C-4B37-A6D0-18908682EC49}" type="presParOf" srcId="{9A675ED9-5FD4-42AB-9DA6-166630E2E3C3}" destId="{66803075-5414-4F34-8B46-7905E8F501E2}" srcOrd="2"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671728-388B-40AA-A499-F83C4282DEB3}" type="doc">
      <dgm:prSet loTypeId="urn:microsoft.com/office/officeart/2008/layout/VerticalCurvedList" loCatId="list" qsTypeId="urn:microsoft.com/office/officeart/2005/8/quickstyle/simple1" qsCatId="simple" csTypeId="urn:microsoft.com/office/officeart/2005/8/colors/accent0_3" csCatId="mainScheme" phldr="1"/>
      <dgm:spPr/>
    </dgm:pt>
    <dgm:pt modelId="{DF422DEC-F55E-46AA-844D-D9B5EE34A743}">
      <dgm:prSet phldrT="[Text]"/>
      <dgm:spPr>
        <a:solidFill>
          <a:srgbClr val="0067B1"/>
        </a:solidFill>
        <a:ln>
          <a:solidFill>
            <a:schemeClr val="tx2"/>
          </a:solidFill>
        </a:ln>
      </dgm:spPr>
      <dgm:t>
        <a:bodyPr/>
        <a:lstStyle/>
        <a:p>
          <a:r>
            <a:rPr lang="en-US" dirty="0">
              <a:latin typeface="Calibri" panose="020F0502020204030204" pitchFamily="34" charset="0"/>
            </a:rPr>
            <a:t>OPEBs</a:t>
          </a:r>
        </a:p>
      </dgm:t>
    </dgm:pt>
    <dgm:pt modelId="{2523F221-E894-4C78-BB69-CF6863B651D5}" type="parTrans" cxnId="{7871A280-F4B6-4C64-8D15-837913862534}">
      <dgm:prSet/>
      <dgm:spPr/>
      <dgm:t>
        <a:bodyPr/>
        <a:lstStyle/>
        <a:p>
          <a:endParaRPr lang="en-US"/>
        </a:p>
      </dgm:t>
    </dgm:pt>
    <dgm:pt modelId="{A344FEB7-F90E-43F2-BEC8-A1BF09D9A5F8}" type="sibTrans" cxnId="{7871A280-F4B6-4C64-8D15-837913862534}">
      <dgm:prSet/>
      <dgm:spPr/>
      <dgm:t>
        <a:bodyPr/>
        <a:lstStyle/>
        <a:p>
          <a:endParaRPr lang="en-US"/>
        </a:p>
      </dgm:t>
    </dgm:pt>
    <dgm:pt modelId="{26C9B81D-05B1-43D5-B027-AEDE29269461}">
      <dgm:prSet phldrT="[Text]"/>
      <dgm:spPr>
        <a:solidFill>
          <a:srgbClr val="0067B1"/>
        </a:solidFill>
        <a:ln>
          <a:solidFill>
            <a:schemeClr val="tx2"/>
          </a:solidFill>
        </a:ln>
      </dgm:spPr>
      <dgm:t>
        <a:bodyPr/>
        <a:lstStyle/>
        <a:p>
          <a:r>
            <a:rPr lang="en-US" dirty="0">
              <a:latin typeface="Calibri" panose="020F0502020204030204" pitchFamily="34" charset="0"/>
            </a:rPr>
            <a:t>Split-Interest Agreements</a:t>
          </a:r>
        </a:p>
      </dgm:t>
    </dgm:pt>
    <dgm:pt modelId="{2A992D2F-DFD9-43DE-9DC5-77700D3488FE}" type="parTrans" cxnId="{32A93E13-E5DF-402F-800C-325EAEC2F907}">
      <dgm:prSet/>
      <dgm:spPr/>
      <dgm:t>
        <a:bodyPr/>
        <a:lstStyle/>
        <a:p>
          <a:endParaRPr lang="en-US"/>
        </a:p>
      </dgm:t>
    </dgm:pt>
    <dgm:pt modelId="{DEBBA92A-F5A6-4D3D-AD37-02B07FB3E915}" type="sibTrans" cxnId="{32A93E13-E5DF-402F-800C-325EAEC2F907}">
      <dgm:prSet/>
      <dgm:spPr/>
      <dgm:t>
        <a:bodyPr/>
        <a:lstStyle/>
        <a:p>
          <a:endParaRPr lang="en-US"/>
        </a:p>
      </dgm:t>
    </dgm:pt>
    <dgm:pt modelId="{564D7C25-8928-4790-8387-EAB74E6AAE24}">
      <dgm:prSet/>
      <dgm:spPr>
        <a:solidFill>
          <a:srgbClr val="0067B1"/>
        </a:solidFill>
        <a:ln>
          <a:solidFill>
            <a:schemeClr val="tx2"/>
          </a:solidFill>
        </a:ln>
      </dgm:spPr>
      <dgm:t>
        <a:bodyPr/>
        <a:lstStyle/>
        <a:p>
          <a:r>
            <a:rPr lang="en-US" dirty="0"/>
            <a:t>Certain Asset Retirement Obligations</a:t>
          </a:r>
        </a:p>
      </dgm:t>
    </dgm:pt>
    <dgm:pt modelId="{44588289-F972-4651-B25B-6A09A7BBB6D4}" type="parTrans" cxnId="{5C861F7B-22A3-48EA-9A20-DD8803AF6C0C}">
      <dgm:prSet/>
      <dgm:spPr/>
      <dgm:t>
        <a:bodyPr/>
        <a:lstStyle/>
        <a:p>
          <a:endParaRPr lang="en-US"/>
        </a:p>
      </dgm:t>
    </dgm:pt>
    <dgm:pt modelId="{D82F060D-8E87-4DD2-83C2-D05C1159BAF9}" type="sibTrans" cxnId="{5C861F7B-22A3-48EA-9A20-DD8803AF6C0C}">
      <dgm:prSet/>
      <dgm:spPr/>
      <dgm:t>
        <a:bodyPr/>
        <a:lstStyle/>
        <a:p>
          <a:endParaRPr lang="en-US"/>
        </a:p>
      </dgm:t>
    </dgm:pt>
    <dgm:pt modelId="{3D8487DB-FF88-44E0-8EF6-0C97AE83BE3F}">
      <dgm:prSet/>
      <dgm:spPr>
        <a:solidFill>
          <a:srgbClr val="0067B1"/>
        </a:solidFill>
        <a:ln>
          <a:solidFill>
            <a:schemeClr val="tx2"/>
          </a:solidFill>
        </a:ln>
      </dgm:spPr>
      <dgm:t>
        <a:bodyPr/>
        <a:lstStyle/>
        <a:p>
          <a:r>
            <a:rPr lang="en-US" dirty="0"/>
            <a:t>Fiduciary Activities</a:t>
          </a:r>
        </a:p>
      </dgm:t>
    </dgm:pt>
    <dgm:pt modelId="{2A04CA96-83B3-4CCB-B624-5F533276932F}" type="parTrans" cxnId="{7D4AB2FC-A57C-4CDF-B724-52B9B16AA692}">
      <dgm:prSet/>
      <dgm:spPr/>
      <dgm:t>
        <a:bodyPr/>
        <a:lstStyle/>
        <a:p>
          <a:endParaRPr lang="en-US"/>
        </a:p>
      </dgm:t>
    </dgm:pt>
    <dgm:pt modelId="{A8A298FA-AE7A-4163-B41E-A15BA9CAAA1D}" type="sibTrans" cxnId="{7D4AB2FC-A57C-4CDF-B724-52B9B16AA692}">
      <dgm:prSet/>
      <dgm:spPr/>
      <dgm:t>
        <a:bodyPr/>
        <a:lstStyle/>
        <a:p>
          <a:endParaRPr lang="en-US"/>
        </a:p>
      </dgm:t>
    </dgm:pt>
    <dgm:pt modelId="{8246C7FA-D7AE-40CD-8903-F9661A5F24DE}">
      <dgm:prSet/>
      <dgm:spPr>
        <a:solidFill>
          <a:srgbClr val="0067B1"/>
        </a:solidFill>
        <a:ln>
          <a:solidFill>
            <a:schemeClr val="tx2"/>
          </a:solidFill>
        </a:ln>
      </dgm:spPr>
      <dgm:t>
        <a:bodyPr/>
        <a:lstStyle/>
        <a:p>
          <a:r>
            <a:rPr lang="en-US" dirty="0"/>
            <a:t>Omnibus</a:t>
          </a:r>
        </a:p>
      </dgm:t>
    </dgm:pt>
    <dgm:pt modelId="{99CDCD8A-951A-466A-A379-3FFBA73D3574}" type="parTrans" cxnId="{9BEF1095-9EA9-47DA-A05F-B435536AA703}">
      <dgm:prSet/>
      <dgm:spPr/>
      <dgm:t>
        <a:bodyPr/>
        <a:lstStyle/>
        <a:p>
          <a:endParaRPr lang="en-US"/>
        </a:p>
      </dgm:t>
    </dgm:pt>
    <dgm:pt modelId="{0E622387-6F8B-423A-9666-A67AEB1B7ADA}" type="sibTrans" cxnId="{9BEF1095-9EA9-47DA-A05F-B435536AA703}">
      <dgm:prSet/>
      <dgm:spPr/>
      <dgm:t>
        <a:bodyPr/>
        <a:lstStyle/>
        <a:p>
          <a:endParaRPr lang="en-US"/>
        </a:p>
      </dgm:t>
    </dgm:pt>
    <dgm:pt modelId="{441246AE-AC9C-4C43-820A-D4F6B88C769F}">
      <dgm:prSet/>
      <dgm:spPr>
        <a:solidFill>
          <a:srgbClr val="0067B1"/>
        </a:solidFill>
        <a:ln>
          <a:solidFill>
            <a:schemeClr val="tx2"/>
          </a:solidFill>
        </a:ln>
      </dgm:spPr>
      <dgm:t>
        <a:bodyPr/>
        <a:lstStyle/>
        <a:p>
          <a:r>
            <a:rPr lang="en-US" dirty="0"/>
            <a:t>Certain Debt Extinguishment Issues</a:t>
          </a:r>
        </a:p>
      </dgm:t>
    </dgm:pt>
    <dgm:pt modelId="{7B6FE01E-62E0-4F80-90BD-17F1266A77CA}" type="parTrans" cxnId="{63972251-8A36-4985-8BD6-FF9B1660C237}">
      <dgm:prSet/>
      <dgm:spPr/>
      <dgm:t>
        <a:bodyPr/>
        <a:lstStyle/>
        <a:p>
          <a:endParaRPr lang="en-US"/>
        </a:p>
      </dgm:t>
    </dgm:pt>
    <dgm:pt modelId="{F01C7B81-1F6B-4CEF-AA1A-EA0F565F7D2F}" type="sibTrans" cxnId="{63972251-8A36-4985-8BD6-FF9B1660C237}">
      <dgm:prSet/>
      <dgm:spPr/>
      <dgm:t>
        <a:bodyPr/>
        <a:lstStyle/>
        <a:p>
          <a:endParaRPr lang="en-US"/>
        </a:p>
      </dgm:t>
    </dgm:pt>
    <dgm:pt modelId="{C03EF0AA-8A37-4981-8E5D-D11257F18348}">
      <dgm:prSet/>
      <dgm:spPr>
        <a:solidFill>
          <a:srgbClr val="0067B1"/>
        </a:solidFill>
        <a:ln>
          <a:solidFill>
            <a:schemeClr val="tx2"/>
          </a:solidFill>
        </a:ln>
      </dgm:spPr>
      <dgm:t>
        <a:bodyPr/>
        <a:lstStyle/>
        <a:p>
          <a:r>
            <a:rPr lang="en-US" b="0" dirty="0"/>
            <a:t>Leases</a:t>
          </a:r>
        </a:p>
      </dgm:t>
    </dgm:pt>
    <dgm:pt modelId="{9894F0C5-8BFD-44B6-8F19-EED12577D2B0}" type="parTrans" cxnId="{DB8AD9FB-EF31-49E2-86DC-BED58EF9F114}">
      <dgm:prSet/>
      <dgm:spPr/>
      <dgm:t>
        <a:bodyPr/>
        <a:lstStyle/>
        <a:p>
          <a:endParaRPr lang="en-US"/>
        </a:p>
      </dgm:t>
    </dgm:pt>
    <dgm:pt modelId="{06839752-9EBB-4004-A48D-724FD61EA901}" type="sibTrans" cxnId="{DB8AD9FB-EF31-49E2-86DC-BED58EF9F114}">
      <dgm:prSet/>
      <dgm:spPr/>
      <dgm:t>
        <a:bodyPr/>
        <a:lstStyle/>
        <a:p>
          <a:endParaRPr lang="en-US"/>
        </a:p>
      </dgm:t>
    </dgm:pt>
    <dgm:pt modelId="{1756E896-2D2F-4713-B4D9-C5E13CECA56D}" type="pres">
      <dgm:prSet presAssocID="{98671728-388B-40AA-A499-F83C4282DEB3}" presName="Name0" presStyleCnt="0">
        <dgm:presLayoutVars>
          <dgm:chMax val="7"/>
          <dgm:chPref val="7"/>
          <dgm:dir/>
        </dgm:presLayoutVars>
      </dgm:prSet>
      <dgm:spPr/>
    </dgm:pt>
    <dgm:pt modelId="{9E5F0BFE-15F0-41BE-B2AA-23A09C0AEF42}" type="pres">
      <dgm:prSet presAssocID="{98671728-388B-40AA-A499-F83C4282DEB3}" presName="Name1" presStyleCnt="0"/>
      <dgm:spPr/>
    </dgm:pt>
    <dgm:pt modelId="{E6743748-77F5-47B5-8591-3B6E4EF2D7F7}" type="pres">
      <dgm:prSet presAssocID="{98671728-388B-40AA-A499-F83C4282DEB3}" presName="cycle" presStyleCnt="0"/>
      <dgm:spPr/>
    </dgm:pt>
    <dgm:pt modelId="{FDDE53F6-CBD2-4D18-ABDF-8DD261B7A1FB}" type="pres">
      <dgm:prSet presAssocID="{98671728-388B-40AA-A499-F83C4282DEB3}" presName="srcNode" presStyleLbl="node1" presStyleIdx="0" presStyleCnt="7"/>
      <dgm:spPr/>
    </dgm:pt>
    <dgm:pt modelId="{A0ABD46E-49BA-47F9-9ACA-6BBE0CD410D5}" type="pres">
      <dgm:prSet presAssocID="{98671728-388B-40AA-A499-F83C4282DEB3}" presName="conn" presStyleLbl="parChTrans1D2" presStyleIdx="0" presStyleCnt="1"/>
      <dgm:spPr/>
    </dgm:pt>
    <dgm:pt modelId="{7381BE86-A3C4-4876-8A69-E1BCDDE44674}" type="pres">
      <dgm:prSet presAssocID="{98671728-388B-40AA-A499-F83C4282DEB3}" presName="extraNode" presStyleLbl="node1" presStyleIdx="0" presStyleCnt="7"/>
      <dgm:spPr/>
    </dgm:pt>
    <dgm:pt modelId="{C868A41F-7943-49AD-9690-C54E90BDE37E}" type="pres">
      <dgm:prSet presAssocID="{98671728-388B-40AA-A499-F83C4282DEB3}" presName="dstNode" presStyleLbl="node1" presStyleIdx="0" presStyleCnt="7"/>
      <dgm:spPr/>
    </dgm:pt>
    <dgm:pt modelId="{DFD42FC5-553D-4CC2-9B62-7CF197DA385C}" type="pres">
      <dgm:prSet presAssocID="{DF422DEC-F55E-46AA-844D-D9B5EE34A743}" presName="text_1" presStyleLbl="node1" presStyleIdx="0" presStyleCnt="7">
        <dgm:presLayoutVars>
          <dgm:bulletEnabled val="1"/>
        </dgm:presLayoutVars>
      </dgm:prSet>
      <dgm:spPr/>
    </dgm:pt>
    <dgm:pt modelId="{7C213BCC-7FCA-4735-B880-3ECA0C055A99}" type="pres">
      <dgm:prSet presAssocID="{DF422DEC-F55E-46AA-844D-D9B5EE34A743}" presName="accent_1" presStyleCnt="0"/>
      <dgm:spPr/>
    </dgm:pt>
    <dgm:pt modelId="{D963618B-DFDB-4E81-BE6B-5EDAE351BDE2}" type="pres">
      <dgm:prSet presAssocID="{DF422DEC-F55E-46AA-844D-D9B5EE34A743}" presName="accentRepeatNode" presStyleLbl="solidFgAcc1" presStyleIdx="0" presStyleCnt="7"/>
      <dgm:spPr/>
    </dgm:pt>
    <dgm:pt modelId="{B18A12C8-9CBA-4C3E-A503-BE847F298B2E}" type="pres">
      <dgm:prSet presAssocID="{26C9B81D-05B1-43D5-B027-AEDE29269461}" presName="text_2" presStyleLbl="node1" presStyleIdx="1" presStyleCnt="7">
        <dgm:presLayoutVars>
          <dgm:bulletEnabled val="1"/>
        </dgm:presLayoutVars>
      </dgm:prSet>
      <dgm:spPr/>
    </dgm:pt>
    <dgm:pt modelId="{FDA10922-92D9-4546-B35C-07DF8ACB467B}" type="pres">
      <dgm:prSet presAssocID="{26C9B81D-05B1-43D5-B027-AEDE29269461}" presName="accent_2" presStyleCnt="0"/>
      <dgm:spPr/>
    </dgm:pt>
    <dgm:pt modelId="{F3B2690F-01EC-4DF4-AAEF-32E832E15D9D}" type="pres">
      <dgm:prSet presAssocID="{26C9B81D-05B1-43D5-B027-AEDE29269461}" presName="accentRepeatNode" presStyleLbl="solidFgAcc1" presStyleIdx="1" presStyleCnt="7"/>
      <dgm:spPr/>
    </dgm:pt>
    <dgm:pt modelId="{4D8B76B0-2A4E-44D4-A4A3-289CEE507B7B}" type="pres">
      <dgm:prSet presAssocID="{564D7C25-8928-4790-8387-EAB74E6AAE24}" presName="text_3" presStyleLbl="node1" presStyleIdx="2" presStyleCnt="7">
        <dgm:presLayoutVars>
          <dgm:bulletEnabled val="1"/>
        </dgm:presLayoutVars>
      </dgm:prSet>
      <dgm:spPr/>
    </dgm:pt>
    <dgm:pt modelId="{4E2CA711-13CC-496B-9CF4-D91501782AD2}" type="pres">
      <dgm:prSet presAssocID="{564D7C25-8928-4790-8387-EAB74E6AAE24}" presName="accent_3" presStyleCnt="0"/>
      <dgm:spPr/>
    </dgm:pt>
    <dgm:pt modelId="{15561A67-4ECF-4BF4-84CB-87C67D3EEE11}" type="pres">
      <dgm:prSet presAssocID="{564D7C25-8928-4790-8387-EAB74E6AAE24}" presName="accentRepeatNode" presStyleLbl="solidFgAcc1" presStyleIdx="2" presStyleCnt="7"/>
      <dgm:spPr/>
    </dgm:pt>
    <dgm:pt modelId="{F58E6BF4-7C03-493F-94DB-FBAC85B363E6}" type="pres">
      <dgm:prSet presAssocID="{3D8487DB-FF88-44E0-8EF6-0C97AE83BE3F}" presName="text_4" presStyleLbl="node1" presStyleIdx="3" presStyleCnt="7">
        <dgm:presLayoutVars>
          <dgm:bulletEnabled val="1"/>
        </dgm:presLayoutVars>
      </dgm:prSet>
      <dgm:spPr/>
    </dgm:pt>
    <dgm:pt modelId="{87A2EA97-4B2F-4EC8-8865-C4AB0F72FF04}" type="pres">
      <dgm:prSet presAssocID="{3D8487DB-FF88-44E0-8EF6-0C97AE83BE3F}" presName="accent_4" presStyleCnt="0"/>
      <dgm:spPr/>
    </dgm:pt>
    <dgm:pt modelId="{74F40ECE-D582-404C-864B-314DFDA4B48D}" type="pres">
      <dgm:prSet presAssocID="{3D8487DB-FF88-44E0-8EF6-0C97AE83BE3F}" presName="accentRepeatNode" presStyleLbl="solidFgAcc1" presStyleIdx="3" presStyleCnt="7"/>
      <dgm:spPr/>
    </dgm:pt>
    <dgm:pt modelId="{B4EDA2C6-F819-46F9-B8F8-D30D7DA5772D}" type="pres">
      <dgm:prSet presAssocID="{8246C7FA-D7AE-40CD-8903-F9661A5F24DE}" presName="text_5" presStyleLbl="node1" presStyleIdx="4" presStyleCnt="7">
        <dgm:presLayoutVars>
          <dgm:bulletEnabled val="1"/>
        </dgm:presLayoutVars>
      </dgm:prSet>
      <dgm:spPr/>
    </dgm:pt>
    <dgm:pt modelId="{64746335-1B4B-4525-B912-94E9A612260F}" type="pres">
      <dgm:prSet presAssocID="{8246C7FA-D7AE-40CD-8903-F9661A5F24DE}" presName="accent_5" presStyleCnt="0"/>
      <dgm:spPr/>
    </dgm:pt>
    <dgm:pt modelId="{EE946DF6-85B8-4C3C-B366-DDC2A475BA9F}" type="pres">
      <dgm:prSet presAssocID="{8246C7FA-D7AE-40CD-8903-F9661A5F24DE}" presName="accentRepeatNode" presStyleLbl="solidFgAcc1" presStyleIdx="4" presStyleCnt="7"/>
      <dgm:spPr/>
    </dgm:pt>
    <dgm:pt modelId="{D850D1EC-5FE3-493B-A6D9-15C738E2925A}" type="pres">
      <dgm:prSet presAssocID="{441246AE-AC9C-4C43-820A-D4F6B88C769F}" presName="text_6" presStyleLbl="node1" presStyleIdx="5" presStyleCnt="7">
        <dgm:presLayoutVars>
          <dgm:bulletEnabled val="1"/>
        </dgm:presLayoutVars>
      </dgm:prSet>
      <dgm:spPr/>
    </dgm:pt>
    <dgm:pt modelId="{0DDED394-705E-43C3-9A54-EFF15847AFCF}" type="pres">
      <dgm:prSet presAssocID="{441246AE-AC9C-4C43-820A-D4F6B88C769F}" presName="accent_6" presStyleCnt="0"/>
      <dgm:spPr/>
    </dgm:pt>
    <dgm:pt modelId="{03678941-6B10-4735-BB7C-78836B46DC18}" type="pres">
      <dgm:prSet presAssocID="{441246AE-AC9C-4C43-820A-D4F6B88C769F}" presName="accentRepeatNode" presStyleLbl="solidFgAcc1" presStyleIdx="5" presStyleCnt="7"/>
      <dgm:spPr/>
    </dgm:pt>
    <dgm:pt modelId="{60418C64-5768-4BA7-9F04-F9E04E3296A8}" type="pres">
      <dgm:prSet presAssocID="{C03EF0AA-8A37-4981-8E5D-D11257F18348}" presName="text_7" presStyleLbl="node1" presStyleIdx="6" presStyleCnt="7">
        <dgm:presLayoutVars>
          <dgm:bulletEnabled val="1"/>
        </dgm:presLayoutVars>
      </dgm:prSet>
      <dgm:spPr/>
    </dgm:pt>
    <dgm:pt modelId="{C7925FEE-4F44-4482-ABD2-331B3E9BA44C}" type="pres">
      <dgm:prSet presAssocID="{C03EF0AA-8A37-4981-8E5D-D11257F18348}" presName="accent_7" presStyleCnt="0"/>
      <dgm:spPr/>
    </dgm:pt>
    <dgm:pt modelId="{A1546EB4-92DA-482E-B263-B44E4B431BC6}" type="pres">
      <dgm:prSet presAssocID="{C03EF0AA-8A37-4981-8E5D-D11257F18348}" presName="accentRepeatNode" presStyleLbl="solidFgAcc1" presStyleIdx="6" presStyleCnt="7"/>
      <dgm:spPr/>
    </dgm:pt>
  </dgm:ptLst>
  <dgm:cxnLst>
    <dgm:cxn modelId="{D21F5A11-3342-4446-BBB7-13080D5FE9BF}" type="presOf" srcId="{441246AE-AC9C-4C43-820A-D4F6B88C769F}" destId="{D850D1EC-5FE3-493B-A6D9-15C738E2925A}" srcOrd="0" destOrd="0" presId="urn:microsoft.com/office/officeart/2008/layout/VerticalCurvedList"/>
    <dgm:cxn modelId="{32A93E13-E5DF-402F-800C-325EAEC2F907}" srcId="{98671728-388B-40AA-A499-F83C4282DEB3}" destId="{26C9B81D-05B1-43D5-B027-AEDE29269461}" srcOrd="1" destOrd="0" parTransId="{2A992D2F-DFD9-43DE-9DC5-77700D3488FE}" sibTransId="{DEBBA92A-F5A6-4D3D-AD37-02B07FB3E915}"/>
    <dgm:cxn modelId="{388B8514-93AE-4646-8437-52F52055A89C}" type="presOf" srcId="{98671728-388B-40AA-A499-F83C4282DEB3}" destId="{1756E896-2D2F-4713-B4D9-C5E13CECA56D}" srcOrd="0" destOrd="0" presId="urn:microsoft.com/office/officeart/2008/layout/VerticalCurvedList"/>
    <dgm:cxn modelId="{FB2EE628-DDC3-45D5-9334-BF5CBD614EFB}" type="presOf" srcId="{DF422DEC-F55E-46AA-844D-D9B5EE34A743}" destId="{DFD42FC5-553D-4CC2-9B62-7CF197DA385C}" srcOrd="0" destOrd="0" presId="urn:microsoft.com/office/officeart/2008/layout/VerticalCurvedList"/>
    <dgm:cxn modelId="{79CAFF64-941F-40A8-9BEF-C23524A7D0DD}" type="presOf" srcId="{A344FEB7-F90E-43F2-BEC8-A1BF09D9A5F8}" destId="{A0ABD46E-49BA-47F9-9ACA-6BBE0CD410D5}" srcOrd="0" destOrd="0" presId="urn:microsoft.com/office/officeart/2008/layout/VerticalCurvedList"/>
    <dgm:cxn modelId="{7C3A1C66-DC99-4F07-A798-C788C9B9D889}" type="presOf" srcId="{3D8487DB-FF88-44E0-8EF6-0C97AE83BE3F}" destId="{F58E6BF4-7C03-493F-94DB-FBAC85B363E6}" srcOrd="0" destOrd="0" presId="urn:microsoft.com/office/officeart/2008/layout/VerticalCurvedList"/>
    <dgm:cxn modelId="{63972251-8A36-4985-8BD6-FF9B1660C237}" srcId="{98671728-388B-40AA-A499-F83C4282DEB3}" destId="{441246AE-AC9C-4C43-820A-D4F6B88C769F}" srcOrd="5" destOrd="0" parTransId="{7B6FE01E-62E0-4F80-90BD-17F1266A77CA}" sibTransId="{F01C7B81-1F6B-4CEF-AA1A-EA0F565F7D2F}"/>
    <dgm:cxn modelId="{4DEFAC76-8103-40F2-8E4D-EA489037A913}" type="presOf" srcId="{8246C7FA-D7AE-40CD-8903-F9661A5F24DE}" destId="{B4EDA2C6-F819-46F9-B8F8-D30D7DA5772D}" srcOrd="0" destOrd="0" presId="urn:microsoft.com/office/officeart/2008/layout/VerticalCurvedList"/>
    <dgm:cxn modelId="{E422CC58-3AF3-4BEE-9F13-9EE67FC52BBE}" type="presOf" srcId="{26C9B81D-05B1-43D5-B027-AEDE29269461}" destId="{B18A12C8-9CBA-4C3E-A503-BE847F298B2E}" srcOrd="0" destOrd="0" presId="urn:microsoft.com/office/officeart/2008/layout/VerticalCurvedList"/>
    <dgm:cxn modelId="{5C861F7B-22A3-48EA-9A20-DD8803AF6C0C}" srcId="{98671728-388B-40AA-A499-F83C4282DEB3}" destId="{564D7C25-8928-4790-8387-EAB74E6AAE24}" srcOrd="2" destOrd="0" parTransId="{44588289-F972-4651-B25B-6A09A7BBB6D4}" sibTransId="{D82F060D-8E87-4DD2-83C2-D05C1159BAF9}"/>
    <dgm:cxn modelId="{7871A280-F4B6-4C64-8D15-837913862534}" srcId="{98671728-388B-40AA-A499-F83C4282DEB3}" destId="{DF422DEC-F55E-46AA-844D-D9B5EE34A743}" srcOrd="0" destOrd="0" parTransId="{2523F221-E894-4C78-BB69-CF6863B651D5}" sibTransId="{A344FEB7-F90E-43F2-BEC8-A1BF09D9A5F8}"/>
    <dgm:cxn modelId="{4158C892-FF40-4044-BA9C-4F79E9BE7309}" type="presOf" srcId="{564D7C25-8928-4790-8387-EAB74E6AAE24}" destId="{4D8B76B0-2A4E-44D4-A4A3-289CEE507B7B}" srcOrd="0" destOrd="0" presId="urn:microsoft.com/office/officeart/2008/layout/VerticalCurvedList"/>
    <dgm:cxn modelId="{9BEF1095-9EA9-47DA-A05F-B435536AA703}" srcId="{98671728-388B-40AA-A499-F83C4282DEB3}" destId="{8246C7FA-D7AE-40CD-8903-F9661A5F24DE}" srcOrd="4" destOrd="0" parTransId="{99CDCD8A-951A-466A-A379-3FFBA73D3574}" sibTransId="{0E622387-6F8B-423A-9666-A67AEB1B7ADA}"/>
    <dgm:cxn modelId="{2465F3BA-1224-457B-8221-3273547ED54D}" type="presOf" srcId="{C03EF0AA-8A37-4981-8E5D-D11257F18348}" destId="{60418C64-5768-4BA7-9F04-F9E04E3296A8}" srcOrd="0" destOrd="0" presId="urn:microsoft.com/office/officeart/2008/layout/VerticalCurvedList"/>
    <dgm:cxn modelId="{DB8AD9FB-EF31-49E2-86DC-BED58EF9F114}" srcId="{98671728-388B-40AA-A499-F83C4282DEB3}" destId="{C03EF0AA-8A37-4981-8E5D-D11257F18348}" srcOrd="6" destOrd="0" parTransId="{9894F0C5-8BFD-44B6-8F19-EED12577D2B0}" sibTransId="{06839752-9EBB-4004-A48D-724FD61EA901}"/>
    <dgm:cxn modelId="{7D4AB2FC-A57C-4CDF-B724-52B9B16AA692}" srcId="{98671728-388B-40AA-A499-F83C4282DEB3}" destId="{3D8487DB-FF88-44E0-8EF6-0C97AE83BE3F}" srcOrd="3" destOrd="0" parTransId="{2A04CA96-83B3-4CCB-B624-5F533276932F}" sibTransId="{A8A298FA-AE7A-4163-B41E-A15BA9CAAA1D}"/>
    <dgm:cxn modelId="{1D9A3719-C671-4D48-9A83-715121C888D2}" type="presParOf" srcId="{1756E896-2D2F-4713-B4D9-C5E13CECA56D}" destId="{9E5F0BFE-15F0-41BE-B2AA-23A09C0AEF42}" srcOrd="0" destOrd="0" presId="urn:microsoft.com/office/officeart/2008/layout/VerticalCurvedList"/>
    <dgm:cxn modelId="{AC32623D-F148-4C38-82DD-46159CE69088}" type="presParOf" srcId="{9E5F0BFE-15F0-41BE-B2AA-23A09C0AEF42}" destId="{E6743748-77F5-47B5-8591-3B6E4EF2D7F7}" srcOrd="0" destOrd="0" presId="urn:microsoft.com/office/officeart/2008/layout/VerticalCurvedList"/>
    <dgm:cxn modelId="{810F1C70-B50E-41B4-AFA0-C38C0C55A1DA}" type="presParOf" srcId="{E6743748-77F5-47B5-8591-3B6E4EF2D7F7}" destId="{FDDE53F6-CBD2-4D18-ABDF-8DD261B7A1FB}" srcOrd="0" destOrd="0" presId="urn:microsoft.com/office/officeart/2008/layout/VerticalCurvedList"/>
    <dgm:cxn modelId="{8E0835DA-025B-46FE-8A4F-5E13D45543EE}" type="presParOf" srcId="{E6743748-77F5-47B5-8591-3B6E4EF2D7F7}" destId="{A0ABD46E-49BA-47F9-9ACA-6BBE0CD410D5}" srcOrd="1" destOrd="0" presId="urn:microsoft.com/office/officeart/2008/layout/VerticalCurvedList"/>
    <dgm:cxn modelId="{CABA3BA2-FD86-421C-A3AC-8706BB01F88E}" type="presParOf" srcId="{E6743748-77F5-47B5-8591-3B6E4EF2D7F7}" destId="{7381BE86-A3C4-4876-8A69-E1BCDDE44674}" srcOrd="2" destOrd="0" presId="urn:microsoft.com/office/officeart/2008/layout/VerticalCurvedList"/>
    <dgm:cxn modelId="{927E0A9D-3181-4192-8CA1-C14213BC248A}" type="presParOf" srcId="{E6743748-77F5-47B5-8591-3B6E4EF2D7F7}" destId="{C868A41F-7943-49AD-9690-C54E90BDE37E}" srcOrd="3" destOrd="0" presId="urn:microsoft.com/office/officeart/2008/layout/VerticalCurvedList"/>
    <dgm:cxn modelId="{77E71938-7D55-43F4-8E84-5F25F5D80BBD}" type="presParOf" srcId="{9E5F0BFE-15F0-41BE-B2AA-23A09C0AEF42}" destId="{DFD42FC5-553D-4CC2-9B62-7CF197DA385C}" srcOrd="1" destOrd="0" presId="urn:microsoft.com/office/officeart/2008/layout/VerticalCurvedList"/>
    <dgm:cxn modelId="{3F9116E4-5278-4B95-93DB-D3AEDC2A4293}" type="presParOf" srcId="{9E5F0BFE-15F0-41BE-B2AA-23A09C0AEF42}" destId="{7C213BCC-7FCA-4735-B880-3ECA0C055A99}" srcOrd="2" destOrd="0" presId="urn:microsoft.com/office/officeart/2008/layout/VerticalCurvedList"/>
    <dgm:cxn modelId="{2EA36511-F54B-4993-857B-1703E8E67A95}" type="presParOf" srcId="{7C213BCC-7FCA-4735-B880-3ECA0C055A99}" destId="{D963618B-DFDB-4E81-BE6B-5EDAE351BDE2}" srcOrd="0" destOrd="0" presId="urn:microsoft.com/office/officeart/2008/layout/VerticalCurvedList"/>
    <dgm:cxn modelId="{ABEC5479-EB6E-451F-A9D5-C8235D3AEE19}" type="presParOf" srcId="{9E5F0BFE-15F0-41BE-B2AA-23A09C0AEF42}" destId="{B18A12C8-9CBA-4C3E-A503-BE847F298B2E}" srcOrd="3" destOrd="0" presId="urn:microsoft.com/office/officeart/2008/layout/VerticalCurvedList"/>
    <dgm:cxn modelId="{49765912-73C0-426B-9A6F-880A415FF022}" type="presParOf" srcId="{9E5F0BFE-15F0-41BE-B2AA-23A09C0AEF42}" destId="{FDA10922-92D9-4546-B35C-07DF8ACB467B}" srcOrd="4" destOrd="0" presId="urn:microsoft.com/office/officeart/2008/layout/VerticalCurvedList"/>
    <dgm:cxn modelId="{7290E51F-9105-44A2-8DE0-B55D5FF703EC}" type="presParOf" srcId="{FDA10922-92D9-4546-B35C-07DF8ACB467B}" destId="{F3B2690F-01EC-4DF4-AAEF-32E832E15D9D}" srcOrd="0" destOrd="0" presId="urn:microsoft.com/office/officeart/2008/layout/VerticalCurvedList"/>
    <dgm:cxn modelId="{1F7F6078-6801-4341-9167-5EDE047CCEF8}" type="presParOf" srcId="{9E5F0BFE-15F0-41BE-B2AA-23A09C0AEF42}" destId="{4D8B76B0-2A4E-44D4-A4A3-289CEE507B7B}" srcOrd="5" destOrd="0" presId="urn:microsoft.com/office/officeart/2008/layout/VerticalCurvedList"/>
    <dgm:cxn modelId="{3AA16FD3-1173-4E8F-B9AF-7437A6DA1AAF}" type="presParOf" srcId="{9E5F0BFE-15F0-41BE-B2AA-23A09C0AEF42}" destId="{4E2CA711-13CC-496B-9CF4-D91501782AD2}" srcOrd="6" destOrd="0" presId="urn:microsoft.com/office/officeart/2008/layout/VerticalCurvedList"/>
    <dgm:cxn modelId="{592E950C-E974-4F91-A492-3A69C05C1534}" type="presParOf" srcId="{4E2CA711-13CC-496B-9CF4-D91501782AD2}" destId="{15561A67-4ECF-4BF4-84CB-87C67D3EEE11}" srcOrd="0" destOrd="0" presId="urn:microsoft.com/office/officeart/2008/layout/VerticalCurvedList"/>
    <dgm:cxn modelId="{9F90E4E2-F1FD-40D4-AF35-242BB907F0C5}" type="presParOf" srcId="{9E5F0BFE-15F0-41BE-B2AA-23A09C0AEF42}" destId="{F58E6BF4-7C03-493F-94DB-FBAC85B363E6}" srcOrd="7" destOrd="0" presId="urn:microsoft.com/office/officeart/2008/layout/VerticalCurvedList"/>
    <dgm:cxn modelId="{68576C22-F8F6-4A0D-873D-2074CAE36959}" type="presParOf" srcId="{9E5F0BFE-15F0-41BE-B2AA-23A09C0AEF42}" destId="{87A2EA97-4B2F-4EC8-8865-C4AB0F72FF04}" srcOrd="8" destOrd="0" presId="urn:microsoft.com/office/officeart/2008/layout/VerticalCurvedList"/>
    <dgm:cxn modelId="{8F24078F-3852-490D-A32A-581439017CEC}" type="presParOf" srcId="{87A2EA97-4B2F-4EC8-8865-C4AB0F72FF04}" destId="{74F40ECE-D582-404C-864B-314DFDA4B48D}" srcOrd="0" destOrd="0" presId="urn:microsoft.com/office/officeart/2008/layout/VerticalCurvedList"/>
    <dgm:cxn modelId="{BC98F384-FE0B-4918-B5FF-BF3D260EE51C}" type="presParOf" srcId="{9E5F0BFE-15F0-41BE-B2AA-23A09C0AEF42}" destId="{B4EDA2C6-F819-46F9-B8F8-D30D7DA5772D}" srcOrd="9" destOrd="0" presId="urn:microsoft.com/office/officeart/2008/layout/VerticalCurvedList"/>
    <dgm:cxn modelId="{56AA53BB-DEF8-4AFA-A92E-9C772576DC07}" type="presParOf" srcId="{9E5F0BFE-15F0-41BE-B2AA-23A09C0AEF42}" destId="{64746335-1B4B-4525-B912-94E9A612260F}" srcOrd="10" destOrd="0" presId="urn:microsoft.com/office/officeart/2008/layout/VerticalCurvedList"/>
    <dgm:cxn modelId="{896C7251-12D1-48A6-80F6-4C0DB8BE6EA4}" type="presParOf" srcId="{64746335-1B4B-4525-B912-94E9A612260F}" destId="{EE946DF6-85B8-4C3C-B366-DDC2A475BA9F}" srcOrd="0" destOrd="0" presId="urn:microsoft.com/office/officeart/2008/layout/VerticalCurvedList"/>
    <dgm:cxn modelId="{F15595E5-9327-44BA-8891-8F6075EA9301}" type="presParOf" srcId="{9E5F0BFE-15F0-41BE-B2AA-23A09C0AEF42}" destId="{D850D1EC-5FE3-493B-A6D9-15C738E2925A}" srcOrd="11" destOrd="0" presId="urn:microsoft.com/office/officeart/2008/layout/VerticalCurvedList"/>
    <dgm:cxn modelId="{C0596E3D-D648-48E5-BBF4-907782092F7D}" type="presParOf" srcId="{9E5F0BFE-15F0-41BE-B2AA-23A09C0AEF42}" destId="{0DDED394-705E-43C3-9A54-EFF15847AFCF}" srcOrd="12" destOrd="0" presId="urn:microsoft.com/office/officeart/2008/layout/VerticalCurvedList"/>
    <dgm:cxn modelId="{06F05E3E-94F3-4193-B9BB-F204452A574E}" type="presParOf" srcId="{0DDED394-705E-43C3-9A54-EFF15847AFCF}" destId="{03678941-6B10-4735-BB7C-78836B46DC18}" srcOrd="0" destOrd="0" presId="urn:microsoft.com/office/officeart/2008/layout/VerticalCurvedList"/>
    <dgm:cxn modelId="{51FF4224-9F17-4F75-9E37-F97EA71B4967}" type="presParOf" srcId="{9E5F0BFE-15F0-41BE-B2AA-23A09C0AEF42}" destId="{60418C64-5768-4BA7-9F04-F9E04E3296A8}" srcOrd="13" destOrd="0" presId="urn:microsoft.com/office/officeart/2008/layout/VerticalCurvedList"/>
    <dgm:cxn modelId="{464442CE-EB55-4A27-A48E-783889C499E9}" type="presParOf" srcId="{9E5F0BFE-15F0-41BE-B2AA-23A09C0AEF42}" destId="{C7925FEE-4F44-4482-ABD2-331B3E9BA44C}" srcOrd="14" destOrd="0" presId="urn:microsoft.com/office/officeart/2008/layout/VerticalCurvedList"/>
    <dgm:cxn modelId="{C1E08969-F23C-4937-8E75-0F3A9B12C2DB}" type="presParOf" srcId="{C7925FEE-4F44-4482-ABD2-331B3E9BA44C}" destId="{A1546EB4-92DA-482E-B263-B44E4B431BC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F4D8A-EACA-47C6-9648-2F66EF6C7D0D}">
      <dsp:nvSpPr>
        <dsp:cNvPr id="0" name=""/>
        <dsp:cNvSpPr/>
      </dsp:nvSpPr>
      <dsp:spPr>
        <a:xfrm rot="5400000">
          <a:off x="1807965" y="1322346"/>
          <a:ext cx="1169501" cy="1331436"/>
        </a:xfrm>
        <a:prstGeom prst="bentUpArrow">
          <a:avLst>
            <a:gd name="adj1" fmla="val 32840"/>
            <a:gd name="adj2" fmla="val 25000"/>
            <a:gd name="adj3" fmla="val 35780"/>
          </a:avLst>
        </a:prstGeom>
        <a:solidFill>
          <a:schemeClr val="dk2">
            <a:tint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5F4844-22EC-41A0-8C03-896F6A48B575}">
      <dsp:nvSpPr>
        <dsp:cNvPr id="0" name=""/>
        <dsp:cNvSpPr/>
      </dsp:nvSpPr>
      <dsp:spPr>
        <a:xfrm>
          <a:off x="1498118" y="25930"/>
          <a:ext cx="1968752" cy="1378062"/>
        </a:xfrm>
        <a:prstGeom prst="roundRect">
          <a:avLst>
            <a:gd name="adj" fmla="val 1667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Required Audit Communications</a:t>
          </a:r>
        </a:p>
      </dsp:txBody>
      <dsp:txXfrm>
        <a:off x="1565402" y="93214"/>
        <a:ext cx="1834184" cy="1243494"/>
      </dsp:txXfrm>
    </dsp:sp>
    <dsp:sp modelId="{DCA7E814-110F-42C3-8686-6491E91B8562}">
      <dsp:nvSpPr>
        <dsp:cNvPr id="0" name=""/>
        <dsp:cNvSpPr/>
      </dsp:nvSpPr>
      <dsp:spPr>
        <a:xfrm>
          <a:off x="3466871" y="157360"/>
          <a:ext cx="1431882" cy="1113811"/>
        </a:xfrm>
        <a:prstGeom prst="rect">
          <a:avLst/>
        </a:prstGeom>
        <a:noFill/>
        <a:ln>
          <a:noFill/>
        </a:ln>
        <a:effectLst/>
      </dsp:spPr>
      <dsp:style>
        <a:lnRef idx="0">
          <a:scrgbClr r="0" g="0" b="0"/>
        </a:lnRef>
        <a:fillRef idx="0">
          <a:scrgbClr r="0" g="0" b="0"/>
        </a:fillRef>
        <a:effectRef idx="0">
          <a:scrgbClr r="0" g="0" b="0"/>
        </a:effectRef>
        <a:fontRef idx="minor"/>
      </dsp:style>
    </dsp:sp>
    <dsp:sp modelId="{5222715C-4D58-4FD7-8D76-1F4B92DDD02A}">
      <dsp:nvSpPr>
        <dsp:cNvPr id="0" name=""/>
        <dsp:cNvSpPr/>
      </dsp:nvSpPr>
      <dsp:spPr>
        <a:xfrm rot="5400000">
          <a:off x="3440270" y="2870366"/>
          <a:ext cx="1169501" cy="1331436"/>
        </a:xfrm>
        <a:prstGeom prst="bentUpArrow">
          <a:avLst>
            <a:gd name="adj1" fmla="val 32840"/>
            <a:gd name="adj2" fmla="val 25000"/>
            <a:gd name="adj3" fmla="val 35780"/>
          </a:avLst>
        </a:prstGeom>
        <a:solidFill>
          <a:schemeClr val="dk2">
            <a:tint val="5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2F9F6D-679D-41B5-B325-574E61855992}">
      <dsp:nvSpPr>
        <dsp:cNvPr id="0" name=""/>
        <dsp:cNvSpPr/>
      </dsp:nvSpPr>
      <dsp:spPr>
        <a:xfrm>
          <a:off x="3130423" y="1573950"/>
          <a:ext cx="1968752" cy="1378062"/>
        </a:xfrm>
        <a:prstGeom prst="roundRect">
          <a:avLst>
            <a:gd name="adj" fmla="val 1667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Fiscal Year 2017 Financials</a:t>
          </a:r>
        </a:p>
      </dsp:txBody>
      <dsp:txXfrm>
        <a:off x="3197707" y="1641234"/>
        <a:ext cx="1834184" cy="1243494"/>
      </dsp:txXfrm>
    </dsp:sp>
    <dsp:sp modelId="{D58DB1B6-E891-48E9-B30C-56519758A9CE}">
      <dsp:nvSpPr>
        <dsp:cNvPr id="0" name=""/>
        <dsp:cNvSpPr/>
      </dsp:nvSpPr>
      <dsp:spPr>
        <a:xfrm>
          <a:off x="5099176" y="1705379"/>
          <a:ext cx="1431882" cy="1113811"/>
        </a:xfrm>
        <a:prstGeom prst="rect">
          <a:avLst/>
        </a:prstGeom>
        <a:noFill/>
        <a:ln>
          <a:noFill/>
        </a:ln>
        <a:effectLst/>
      </dsp:spPr>
      <dsp:style>
        <a:lnRef idx="0">
          <a:scrgbClr r="0" g="0" b="0"/>
        </a:lnRef>
        <a:fillRef idx="0">
          <a:scrgbClr r="0" g="0" b="0"/>
        </a:fillRef>
        <a:effectRef idx="0">
          <a:scrgbClr r="0" g="0" b="0"/>
        </a:effectRef>
        <a:fontRef idx="minor"/>
      </dsp:style>
    </dsp:sp>
    <dsp:sp modelId="{3BB58FFB-31B2-4C33-A4CA-0F58C119D0C0}">
      <dsp:nvSpPr>
        <dsp:cNvPr id="0" name=""/>
        <dsp:cNvSpPr/>
      </dsp:nvSpPr>
      <dsp:spPr>
        <a:xfrm>
          <a:off x="4762728" y="3121969"/>
          <a:ext cx="1968752" cy="1378062"/>
        </a:xfrm>
        <a:prstGeom prst="roundRect">
          <a:avLst>
            <a:gd name="adj" fmla="val 1667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Upcoming Changes</a:t>
          </a:r>
        </a:p>
      </dsp:txBody>
      <dsp:txXfrm>
        <a:off x="4830012" y="3189253"/>
        <a:ext cx="1834184" cy="1243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5CD91-D76A-48C3-ADFF-D52EFD3CFB03}">
      <dsp:nvSpPr>
        <dsp:cNvPr id="0" name=""/>
        <dsp:cNvSpPr/>
      </dsp:nvSpPr>
      <dsp:spPr>
        <a:xfrm>
          <a:off x="243840" y="0"/>
          <a:ext cx="8046720" cy="5029199"/>
        </a:xfrm>
        <a:prstGeom prst="swooshArrow">
          <a:avLst>
            <a:gd name="adj1" fmla="val 25000"/>
            <a:gd name="adj2" fmla="val 25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2E8276-A975-43BD-9109-23999EB61B56}">
      <dsp:nvSpPr>
        <dsp:cNvPr id="0" name=""/>
        <dsp:cNvSpPr/>
      </dsp:nvSpPr>
      <dsp:spPr>
        <a:xfrm>
          <a:off x="1265773" y="3471153"/>
          <a:ext cx="209214" cy="20921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4CE090-0043-4C00-90A5-92719789B77F}">
      <dsp:nvSpPr>
        <dsp:cNvPr id="0" name=""/>
        <dsp:cNvSpPr/>
      </dsp:nvSpPr>
      <dsp:spPr>
        <a:xfrm>
          <a:off x="1370380" y="3575761"/>
          <a:ext cx="1874885" cy="1453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9" tIns="0" rIns="0" bIns="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Calibri" panose="020F0502020204030204" pitchFamily="34" charset="0"/>
            </a:rPr>
            <a:t>PSERS: </a:t>
          </a:r>
        </a:p>
        <a:p>
          <a:pPr marL="0" lvl="0" indent="0" algn="l" defTabSz="800100">
            <a:lnSpc>
              <a:spcPct val="90000"/>
            </a:lnSpc>
            <a:spcBef>
              <a:spcPct val="0"/>
            </a:spcBef>
            <a:spcAft>
              <a:spcPct val="35000"/>
            </a:spcAft>
            <a:buNone/>
          </a:pPr>
          <a:r>
            <a:rPr lang="en-US" sz="1800" b="1" kern="1200" dirty="0">
              <a:latin typeface="Calibri" panose="020F0502020204030204" pitchFamily="34" charset="0"/>
            </a:rPr>
            <a:t>$49.557 Billion</a:t>
          </a:r>
        </a:p>
      </dsp:txBody>
      <dsp:txXfrm>
        <a:off x="1370380" y="3575761"/>
        <a:ext cx="1874885" cy="1453438"/>
      </dsp:txXfrm>
    </dsp:sp>
    <dsp:sp modelId="{6BEC1D26-C461-4E0A-A3EE-E8FD8D3EECD6}">
      <dsp:nvSpPr>
        <dsp:cNvPr id="0" name=""/>
        <dsp:cNvSpPr/>
      </dsp:nvSpPr>
      <dsp:spPr>
        <a:xfrm>
          <a:off x="3112495" y="2104217"/>
          <a:ext cx="378195" cy="378195"/>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1BBFB5-15A3-4D82-861A-ED05B856B181}">
      <dsp:nvSpPr>
        <dsp:cNvPr id="0" name=""/>
        <dsp:cNvSpPr/>
      </dsp:nvSpPr>
      <dsp:spPr>
        <a:xfrm>
          <a:off x="3301593" y="2293315"/>
          <a:ext cx="1931212" cy="2735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0398" tIns="0" rIns="0" bIns="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Calibri" panose="020F0502020204030204" pitchFamily="34" charset="0"/>
            </a:rPr>
            <a:t>PBSD’s Proportion:</a:t>
          </a:r>
        </a:p>
        <a:p>
          <a:pPr marL="0" lvl="0" indent="0" algn="l" defTabSz="800100">
            <a:lnSpc>
              <a:spcPct val="90000"/>
            </a:lnSpc>
            <a:spcBef>
              <a:spcPct val="0"/>
            </a:spcBef>
            <a:spcAft>
              <a:spcPct val="35000"/>
            </a:spcAft>
            <a:buNone/>
          </a:pPr>
          <a:r>
            <a:rPr lang="en-US" sz="1800" b="1" kern="1200" dirty="0">
              <a:latin typeface="Calibri" panose="020F0502020204030204" pitchFamily="34" charset="0"/>
            </a:rPr>
            <a:t>0.2254%</a:t>
          </a:r>
        </a:p>
      </dsp:txBody>
      <dsp:txXfrm>
        <a:off x="3301593" y="2293315"/>
        <a:ext cx="1931212" cy="2735884"/>
      </dsp:txXfrm>
    </dsp:sp>
    <dsp:sp modelId="{16715A16-AED0-403A-B492-906D94AC3AAF}">
      <dsp:nvSpPr>
        <dsp:cNvPr id="0" name=""/>
        <dsp:cNvSpPr/>
      </dsp:nvSpPr>
      <dsp:spPr>
        <a:xfrm>
          <a:off x="5333390" y="1272387"/>
          <a:ext cx="523036" cy="523036"/>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8BAE1D-77F3-4ED4-903D-76EEA82BAE20}">
      <dsp:nvSpPr>
        <dsp:cNvPr id="0" name=""/>
        <dsp:cNvSpPr/>
      </dsp:nvSpPr>
      <dsp:spPr>
        <a:xfrm>
          <a:off x="5562609" y="1498988"/>
          <a:ext cx="2541958" cy="3495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146" tIns="0" rIns="0" bIns="0" numCol="1" spcCol="1270" anchor="t" anchorCtr="0">
          <a:noAutofit/>
        </a:bodyPr>
        <a:lstStyle/>
        <a:p>
          <a:pPr marL="0" lvl="0" indent="0" algn="l" defTabSz="1066800">
            <a:lnSpc>
              <a:spcPct val="90000"/>
            </a:lnSpc>
            <a:spcBef>
              <a:spcPct val="0"/>
            </a:spcBef>
            <a:spcAft>
              <a:spcPct val="35000"/>
            </a:spcAft>
            <a:buNone/>
          </a:pPr>
          <a:r>
            <a:rPr lang="en-US" sz="2400" b="1" kern="1200" dirty="0">
              <a:latin typeface="Calibri" panose="020F0502020204030204" pitchFamily="34" charset="0"/>
            </a:rPr>
            <a:t>PBSD’s Proportionate Share:</a:t>
          </a:r>
        </a:p>
        <a:p>
          <a:pPr marL="0" lvl="0" indent="0" algn="l" defTabSz="1066800">
            <a:lnSpc>
              <a:spcPct val="90000"/>
            </a:lnSpc>
            <a:spcBef>
              <a:spcPct val="0"/>
            </a:spcBef>
            <a:spcAft>
              <a:spcPct val="35000"/>
            </a:spcAft>
            <a:buNone/>
          </a:pPr>
          <a:r>
            <a:rPr lang="en-US" sz="2400" b="1" kern="1200" dirty="0">
              <a:latin typeface="Calibri" panose="020F0502020204030204" pitchFamily="34" charset="0"/>
            </a:rPr>
            <a:t>$111.701 Million</a:t>
          </a:r>
        </a:p>
      </dsp:txBody>
      <dsp:txXfrm>
        <a:off x="5562609" y="1498988"/>
        <a:ext cx="2541958" cy="3495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5C63B-F3B9-467F-B313-3402EB676729}">
      <dsp:nvSpPr>
        <dsp:cNvPr id="0" name=""/>
        <dsp:cNvSpPr/>
      </dsp:nvSpPr>
      <dsp:spPr>
        <a:xfrm>
          <a:off x="0" y="0"/>
          <a:ext cx="5486400" cy="3429000"/>
        </a:xfrm>
        <a:prstGeom prst="swooshArrow">
          <a:avLst>
            <a:gd name="adj1" fmla="val 25000"/>
            <a:gd name="adj2" fmla="val 2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819006-20C6-4850-8177-4DED46909239}">
      <dsp:nvSpPr>
        <dsp:cNvPr id="0" name=""/>
        <dsp:cNvSpPr/>
      </dsp:nvSpPr>
      <dsp:spPr>
        <a:xfrm>
          <a:off x="772972" y="2366695"/>
          <a:ext cx="142646" cy="142646"/>
        </a:xfrm>
        <a:prstGeom prst="ellipse">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5E776C-D402-4EB1-86F4-06D992E62E52}">
      <dsp:nvSpPr>
        <dsp:cNvPr id="0" name=""/>
        <dsp:cNvSpPr/>
      </dsp:nvSpPr>
      <dsp:spPr>
        <a:xfrm>
          <a:off x="838204" y="2438018"/>
          <a:ext cx="1605085" cy="99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585" tIns="0" rIns="0" bIns="0" numCol="1" spcCol="1270" anchor="t" anchorCtr="0">
          <a:noAutofit/>
        </a:bodyPr>
        <a:lstStyle/>
        <a:p>
          <a:pPr marL="0" lvl="0" indent="0" algn="l" defTabSz="666750">
            <a:lnSpc>
              <a:spcPct val="90000"/>
            </a:lnSpc>
            <a:spcBef>
              <a:spcPct val="0"/>
            </a:spcBef>
            <a:spcAft>
              <a:spcPct val="35000"/>
            </a:spcAft>
            <a:buNone/>
          </a:pPr>
          <a:r>
            <a:rPr lang="en-US" sz="1500" kern="1200" dirty="0"/>
            <a:t>PSERS: </a:t>
          </a:r>
        </a:p>
        <a:p>
          <a:pPr marL="0" lvl="0" indent="0" algn="l" defTabSz="666750">
            <a:lnSpc>
              <a:spcPct val="90000"/>
            </a:lnSpc>
            <a:spcBef>
              <a:spcPct val="0"/>
            </a:spcBef>
            <a:spcAft>
              <a:spcPct val="35000"/>
            </a:spcAft>
            <a:buNone/>
          </a:pPr>
          <a:r>
            <a:rPr lang="en-US" sz="1500" kern="1200" dirty="0"/>
            <a:t>$43.315 Billion</a:t>
          </a:r>
        </a:p>
      </dsp:txBody>
      <dsp:txXfrm>
        <a:off x="838204" y="2438018"/>
        <a:ext cx="1605085" cy="990981"/>
      </dsp:txXfrm>
    </dsp:sp>
    <dsp:sp modelId="{A9989C5F-F9BC-4703-BA22-94974FE6B8B0}">
      <dsp:nvSpPr>
        <dsp:cNvPr id="0" name=""/>
        <dsp:cNvSpPr/>
      </dsp:nvSpPr>
      <dsp:spPr>
        <a:xfrm>
          <a:off x="2032101" y="1434693"/>
          <a:ext cx="257860" cy="257860"/>
        </a:xfrm>
        <a:prstGeom prst="ellipse">
          <a:avLst/>
        </a:prstGeom>
        <a:solidFill>
          <a:schemeClr val="accent3">
            <a:shade val="80000"/>
            <a:hueOff val="109454"/>
            <a:satOff val="-716"/>
            <a:lumOff val="12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B73363-1C48-4380-8799-50651B6107AD}">
      <dsp:nvSpPr>
        <dsp:cNvPr id="0" name=""/>
        <dsp:cNvSpPr/>
      </dsp:nvSpPr>
      <dsp:spPr>
        <a:xfrm>
          <a:off x="2161032" y="1563623"/>
          <a:ext cx="1316736" cy="18653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635" tIns="0" rIns="0" bIns="0" numCol="1" spcCol="1270" anchor="t" anchorCtr="0">
          <a:noAutofit/>
        </a:bodyPr>
        <a:lstStyle/>
        <a:p>
          <a:pPr marL="0" lvl="0" indent="0" algn="l" defTabSz="666750">
            <a:lnSpc>
              <a:spcPct val="90000"/>
            </a:lnSpc>
            <a:spcBef>
              <a:spcPct val="0"/>
            </a:spcBef>
            <a:spcAft>
              <a:spcPct val="35000"/>
            </a:spcAft>
            <a:buNone/>
          </a:pPr>
          <a:r>
            <a:rPr lang="en-US" sz="1500" kern="1200" dirty="0"/>
            <a:t>PBSD’s Proportion:</a:t>
          </a:r>
        </a:p>
        <a:p>
          <a:pPr marL="0" lvl="0" indent="0" algn="l" defTabSz="666750">
            <a:lnSpc>
              <a:spcPct val="90000"/>
            </a:lnSpc>
            <a:spcBef>
              <a:spcPct val="0"/>
            </a:spcBef>
            <a:spcAft>
              <a:spcPct val="35000"/>
            </a:spcAft>
            <a:buNone/>
          </a:pPr>
          <a:r>
            <a:rPr lang="en-US" sz="1500" kern="1200" dirty="0"/>
            <a:t> 0.2180%</a:t>
          </a:r>
        </a:p>
      </dsp:txBody>
      <dsp:txXfrm>
        <a:off x="2161032" y="1563623"/>
        <a:ext cx="1316736" cy="1865376"/>
      </dsp:txXfrm>
    </dsp:sp>
    <dsp:sp modelId="{4FFE421C-5557-40D5-9FE2-F40F53A2C4FD}">
      <dsp:nvSpPr>
        <dsp:cNvPr id="0" name=""/>
        <dsp:cNvSpPr/>
      </dsp:nvSpPr>
      <dsp:spPr>
        <a:xfrm>
          <a:off x="3546348" y="867536"/>
          <a:ext cx="356616" cy="356616"/>
        </a:xfrm>
        <a:prstGeom prst="ellipse">
          <a:avLst/>
        </a:prstGeom>
        <a:solidFill>
          <a:schemeClr val="accent3">
            <a:shade val="80000"/>
            <a:hueOff val="218907"/>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431D95-5EA4-466D-A9C0-332F4A625F56}">
      <dsp:nvSpPr>
        <dsp:cNvPr id="0" name=""/>
        <dsp:cNvSpPr/>
      </dsp:nvSpPr>
      <dsp:spPr>
        <a:xfrm>
          <a:off x="3724656" y="1045844"/>
          <a:ext cx="1316736" cy="2383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963" tIns="0" rIns="0" bIns="0" numCol="1" spcCol="1270" anchor="t" anchorCtr="0">
          <a:noAutofit/>
        </a:bodyPr>
        <a:lstStyle/>
        <a:p>
          <a:pPr marL="0" lvl="0" indent="0" algn="l" defTabSz="666750">
            <a:lnSpc>
              <a:spcPct val="90000"/>
            </a:lnSpc>
            <a:spcBef>
              <a:spcPct val="0"/>
            </a:spcBef>
            <a:spcAft>
              <a:spcPct val="35000"/>
            </a:spcAft>
            <a:buNone/>
          </a:pPr>
          <a:r>
            <a:rPr lang="en-US" sz="1500" kern="1200" dirty="0"/>
            <a:t>PBSD’s Proportionate Share: </a:t>
          </a:r>
        </a:p>
        <a:p>
          <a:pPr marL="0" lvl="0" indent="0" algn="l" defTabSz="666750">
            <a:lnSpc>
              <a:spcPct val="90000"/>
            </a:lnSpc>
            <a:spcBef>
              <a:spcPct val="0"/>
            </a:spcBef>
            <a:spcAft>
              <a:spcPct val="35000"/>
            </a:spcAft>
            <a:buNone/>
          </a:pPr>
          <a:r>
            <a:rPr lang="en-US" sz="1500" kern="1200" dirty="0"/>
            <a:t>$94.428 Million</a:t>
          </a:r>
        </a:p>
      </dsp:txBody>
      <dsp:txXfrm>
        <a:off x="3724656" y="1045844"/>
        <a:ext cx="1316736" cy="23831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59175A-A1CA-4428-A1C6-7A24EC03947D}">
      <dsp:nvSpPr>
        <dsp:cNvPr id="0" name=""/>
        <dsp:cNvSpPr/>
      </dsp:nvSpPr>
      <dsp:spPr>
        <a:xfrm>
          <a:off x="0" y="501899"/>
          <a:ext cx="82296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5E0D22-BFB6-47A0-9030-973AC625CE4B}">
      <dsp:nvSpPr>
        <dsp:cNvPr id="0" name=""/>
        <dsp:cNvSpPr/>
      </dsp:nvSpPr>
      <dsp:spPr>
        <a:xfrm>
          <a:off x="411480" y="59099"/>
          <a:ext cx="6979918"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just" defTabSz="711200">
            <a:lnSpc>
              <a:spcPct val="90000"/>
            </a:lnSpc>
            <a:spcBef>
              <a:spcPct val="0"/>
            </a:spcBef>
            <a:spcAft>
              <a:spcPct val="35000"/>
            </a:spcAft>
            <a:buNone/>
          </a:pPr>
          <a:r>
            <a:rPr lang="en-US" sz="1600" kern="1200" dirty="0">
              <a:latin typeface="Calibri" panose="020F0502020204030204" pitchFamily="34" charset="0"/>
            </a:rPr>
            <a:t>All records and information requested by Maher Duessel were freely available for our inspection.</a:t>
          </a:r>
          <a:endParaRPr lang="en-US" sz="1400" kern="1200" dirty="0">
            <a:latin typeface="Calibri" panose="020F0502020204030204" pitchFamily="34" charset="0"/>
          </a:endParaRPr>
        </a:p>
      </dsp:txBody>
      <dsp:txXfrm>
        <a:off x="454711" y="102330"/>
        <a:ext cx="6893456" cy="799138"/>
      </dsp:txXfrm>
    </dsp:sp>
    <dsp:sp modelId="{80AEA566-30D3-4602-883A-5A6079812735}">
      <dsp:nvSpPr>
        <dsp:cNvPr id="0" name=""/>
        <dsp:cNvSpPr/>
      </dsp:nvSpPr>
      <dsp:spPr>
        <a:xfrm>
          <a:off x="0" y="1862700"/>
          <a:ext cx="82296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1B8C56-B4C2-4286-8736-43D829EDE416}">
      <dsp:nvSpPr>
        <dsp:cNvPr id="0" name=""/>
        <dsp:cNvSpPr/>
      </dsp:nvSpPr>
      <dsp:spPr>
        <a:xfrm>
          <a:off x="411480" y="1419899"/>
          <a:ext cx="6971796"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just" defTabSz="711200">
            <a:lnSpc>
              <a:spcPct val="90000"/>
            </a:lnSpc>
            <a:spcBef>
              <a:spcPct val="0"/>
            </a:spcBef>
            <a:spcAft>
              <a:spcPct val="35000"/>
            </a:spcAft>
            <a:buNone/>
          </a:pPr>
          <a:r>
            <a:rPr lang="en-US" sz="1600" kern="1200" dirty="0">
              <a:latin typeface="Calibri" panose="020F0502020204030204" pitchFamily="34" charset="0"/>
            </a:rPr>
            <a:t>We would like to acknowledge the full cooperation extended to us by all levels of the School District’s personnel throughout the course of our work.</a:t>
          </a:r>
        </a:p>
      </dsp:txBody>
      <dsp:txXfrm>
        <a:off x="454711" y="1463130"/>
        <a:ext cx="6885334" cy="799138"/>
      </dsp:txXfrm>
    </dsp:sp>
    <dsp:sp modelId="{7FD45D39-1155-44E4-B435-F124828F078D}">
      <dsp:nvSpPr>
        <dsp:cNvPr id="0" name=""/>
        <dsp:cNvSpPr/>
      </dsp:nvSpPr>
      <dsp:spPr>
        <a:xfrm>
          <a:off x="0" y="3223500"/>
          <a:ext cx="8229600"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B6147E-ABAA-4438-B9B2-71569015A820}">
      <dsp:nvSpPr>
        <dsp:cNvPr id="0" name=""/>
        <dsp:cNvSpPr/>
      </dsp:nvSpPr>
      <dsp:spPr>
        <a:xfrm>
          <a:off x="411480" y="2780700"/>
          <a:ext cx="6908543"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just" defTabSz="711200">
            <a:lnSpc>
              <a:spcPct val="90000"/>
            </a:lnSpc>
            <a:spcBef>
              <a:spcPct val="0"/>
            </a:spcBef>
            <a:spcAft>
              <a:spcPct val="35000"/>
            </a:spcAft>
            <a:buNone/>
          </a:pPr>
          <a:r>
            <a:rPr lang="en-US" sz="1600" kern="1200" dirty="0">
              <a:latin typeface="Calibri" panose="020F0502020204030204" pitchFamily="34" charset="0"/>
            </a:rPr>
            <a:t>No material audit adjustments were posted.</a:t>
          </a:r>
        </a:p>
      </dsp:txBody>
      <dsp:txXfrm>
        <a:off x="454711" y="2823931"/>
        <a:ext cx="6822081" cy="7991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F11FD-931E-4DC9-98FB-4BA598420048}">
      <dsp:nvSpPr>
        <dsp:cNvPr id="0" name=""/>
        <dsp:cNvSpPr/>
      </dsp:nvSpPr>
      <dsp:spPr>
        <a:xfrm>
          <a:off x="807959" y="603069"/>
          <a:ext cx="5561720" cy="2874263"/>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6ED88D-4CB7-4B96-968D-E27EDAA9FE4C}">
      <dsp:nvSpPr>
        <dsp:cNvPr id="0" name=""/>
        <dsp:cNvSpPr/>
      </dsp:nvSpPr>
      <dsp:spPr>
        <a:xfrm>
          <a:off x="974171" y="939218"/>
          <a:ext cx="2582683" cy="2458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2844800">
            <a:lnSpc>
              <a:spcPct val="90000"/>
            </a:lnSpc>
            <a:spcBef>
              <a:spcPct val="0"/>
            </a:spcBef>
            <a:spcAft>
              <a:spcPct val="35000"/>
            </a:spcAft>
            <a:buNone/>
          </a:pPr>
          <a:r>
            <a:rPr lang="en-US" sz="6400" b="1" kern="1200" dirty="0">
              <a:solidFill>
                <a:srgbClr val="0067B1"/>
              </a:solidFill>
              <a:effectLst>
                <a:outerShdw blurRad="38100" dist="38100" dir="2700000" algn="tl">
                  <a:srgbClr val="000000">
                    <a:alpha val="43137"/>
                  </a:srgbClr>
                </a:outerShdw>
              </a:effectLst>
              <a:latin typeface="Calibri" panose="020F0502020204030204" pitchFamily="34" charset="0"/>
            </a:rPr>
            <a:t>$76.19 million</a:t>
          </a:r>
        </a:p>
      </dsp:txBody>
      <dsp:txXfrm>
        <a:off x="974171" y="939218"/>
        <a:ext cx="2582683" cy="2458897"/>
      </dsp:txXfrm>
    </dsp:sp>
    <dsp:sp modelId="{6C56AC26-590E-413E-8D75-B47CF22827C0}">
      <dsp:nvSpPr>
        <dsp:cNvPr id="0" name=""/>
        <dsp:cNvSpPr/>
      </dsp:nvSpPr>
      <dsp:spPr>
        <a:xfrm>
          <a:off x="3614390" y="939218"/>
          <a:ext cx="2582683" cy="2458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2844800">
            <a:lnSpc>
              <a:spcPct val="90000"/>
            </a:lnSpc>
            <a:spcBef>
              <a:spcPct val="0"/>
            </a:spcBef>
            <a:spcAft>
              <a:spcPct val="35000"/>
            </a:spcAft>
            <a:buNone/>
          </a:pPr>
          <a:r>
            <a:rPr lang="en-US" sz="6400" b="1" kern="1200" dirty="0">
              <a:solidFill>
                <a:schemeClr val="accent3"/>
              </a:solidFill>
              <a:effectLst>
                <a:outerShdw blurRad="38100" dist="38100" dir="2700000" algn="tl">
                  <a:srgbClr val="000000">
                    <a:alpha val="43137"/>
                  </a:srgbClr>
                </a:outerShdw>
              </a:effectLst>
              <a:latin typeface="Calibri" panose="020F0502020204030204" pitchFamily="34" charset="0"/>
            </a:rPr>
            <a:t>$69.36 million</a:t>
          </a:r>
        </a:p>
      </dsp:txBody>
      <dsp:txXfrm>
        <a:off x="3614390" y="939218"/>
        <a:ext cx="2582683" cy="2458897"/>
      </dsp:txXfrm>
    </dsp:sp>
    <dsp:sp modelId="{1C1E9BD8-E32F-48D2-9F97-3F061596536C}">
      <dsp:nvSpPr>
        <dsp:cNvPr id="0" name=""/>
        <dsp:cNvSpPr/>
      </dsp:nvSpPr>
      <dsp:spPr>
        <a:xfrm>
          <a:off x="232609" y="27866"/>
          <a:ext cx="1086772" cy="1086772"/>
        </a:xfrm>
        <a:prstGeom prst="plus">
          <a:avLst>
            <a:gd name="adj" fmla="val 32810"/>
          </a:avLst>
        </a:prstGeom>
        <a:solidFill>
          <a:srgbClr val="0067B1"/>
        </a:solidFill>
        <a:ln w="25400" cap="flat" cmpd="sng" algn="ctr">
          <a:solidFill>
            <a:srgbClr val="0067B1"/>
          </a:solidFill>
          <a:prstDash val="solid"/>
        </a:ln>
        <a:effectLst/>
      </dsp:spPr>
      <dsp:style>
        <a:lnRef idx="2">
          <a:scrgbClr r="0" g="0" b="0"/>
        </a:lnRef>
        <a:fillRef idx="1">
          <a:scrgbClr r="0" g="0" b="0"/>
        </a:fillRef>
        <a:effectRef idx="0">
          <a:scrgbClr r="0" g="0" b="0"/>
        </a:effectRef>
        <a:fontRef idx="minor">
          <a:schemeClr val="lt1"/>
        </a:fontRef>
      </dsp:style>
    </dsp:sp>
    <dsp:sp modelId="{C2794DCE-1465-43C8-8CC1-F026D13DD9D3}">
      <dsp:nvSpPr>
        <dsp:cNvPr id="0" name=""/>
        <dsp:cNvSpPr/>
      </dsp:nvSpPr>
      <dsp:spPr>
        <a:xfrm>
          <a:off x="5602545" y="418696"/>
          <a:ext cx="1022845" cy="350519"/>
        </a:xfrm>
        <a:prstGeom prst="rect">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sp>
    <dsp:sp modelId="{CB3942CB-9346-4E95-9F18-9B2965489361}">
      <dsp:nvSpPr>
        <dsp:cNvPr id="0" name=""/>
        <dsp:cNvSpPr/>
      </dsp:nvSpPr>
      <dsp:spPr>
        <a:xfrm>
          <a:off x="3588819" y="944475"/>
          <a:ext cx="639" cy="2348483"/>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35A39-36E9-4B7C-8138-EF722AB56896}">
      <dsp:nvSpPr>
        <dsp:cNvPr id="0" name=""/>
        <dsp:cNvSpPr/>
      </dsp:nvSpPr>
      <dsp:spPr>
        <a:xfrm>
          <a:off x="4155610" y="1435428"/>
          <a:ext cx="3575979" cy="3575979"/>
        </a:xfrm>
        <a:prstGeom prst="ellipse">
          <a:avLst/>
        </a:prstGeom>
        <a:solidFill>
          <a:schemeClr val="accent1">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Total Fund Balance $1,965,842</a:t>
          </a:r>
        </a:p>
      </dsp:txBody>
      <dsp:txXfrm>
        <a:off x="4679300" y="1959118"/>
        <a:ext cx="2528599" cy="2528599"/>
      </dsp:txXfrm>
    </dsp:sp>
    <dsp:sp modelId="{ABA7EC87-17F3-4088-BD54-F21CCDB9617B}">
      <dsp:nvSpPr>
        <dsp:cNvPr id="0" name=""/>
        <dsp:cNvSpPr/>
      </dsp:nvSpPr>
      <dsp:spPr>
        <a:xfrm>
          <a:off x="2838289" y="2064456"/>
          <a:ext cx="1787989" cy="1787989"/>
        </a:xfrm>
        <a:prstGeom prst="ellipse">
          <a:avLst/>
        </a:prstGeom>
        <a:solidFill>
          <a:schemeClr val="accent1">
            <a:shade val="80000"/>
            <a:alpha val="50000"/>
            <a:hueOff val="-5"/>
            <a:satOff val="1994"/>
            <a:lumOff val="2577"/>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effectLst>
                <a:outerShdw blurRad="38100" dist="38100" dir="2700000" algn="tl">
                  <a:srgbClr val="000000">
                    <a:alpha val="43137"/>
                  </a:srgbClr>
                </a:outerShdw>
              </a:effectLst>
            </a:rPr>
            <a:t>Non-Spendable $482,074</a:t>
          </a:r>
        </a:p>
      </dsp:txBody>
      <dsp:txXfrm>
        <a:off x="3100134" y="2326301"/>
        <a:ext cx="1264299" cy="1264299"/>
      </dsp:txXfrm>
    </dsp:sp>
    <dsp:sp modelId="{66803075-5414-4F34-8B46-7905E8F501E2}">
      <dsp:nvSpPr>
        <dsp:cNvPr id="0" name=""/>
        <dsp:cNvSpPr/>
      </dsp:nvSpPr>
      <dsp:spPr>
        <a:xfrm>
          <a:off x="7373028" y="2094836"/>
          <a:ext cx="1787989" cy="1787989"/>
        </a:xfrm>
        <a:prstGeom prst="ellipse">
          <a:avLst/>
        </a:prstGeom>
        <a:solidFill>
          <a:schemeClr val="accent1">
            <a:shade val="80000"/>
            <a:alpha val="50000"/>
            <a:hueOff val="-9"/>
            <a:satOff val="3987"/>
            <a:lumOff val="5154"/>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bg1"/>
              </a:solidFill>
              <a:effectLst>
                <a:outerShdw blurRad="38100" dist="38100" dir="2700000" algn="tl">
                  <a:srgbClr val="000000">
                    <a:alpha val="43137"/>
                  </a:srgbClr>
                </a:outerShdw>
              </a:effectLst>
            </a:rPr>
            <a:t>Restricted $4,534,690</a:t>
          </a:r>
        </a:p>
      </dsp:txBody>
      <dsp:txXfrm>
        <a:off x="7634873" y="2356681"/>
        <a:ext cx="1264299" cy="12642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ABD46E-49BA-47F9-9ACA-6BBE0CD410D5}">
      <dsp:nvSpPr>
        <dsp:cNvPr id="0" name=""/>
        <dsp:cNvSpPr/>
      </dsp:nvSpPr>
      <dsp:spPr>
        <a:xfrm>
          <a:off x="-5114931" y="-783865"/>
          <a:ext cx="6093694" cy="6093694"/>
        </a:xfrm>
        <a:prstGeom prst="blockArc">
          <a:avLst>
            <a:gd name="adj1" fmla="val 18900000"/>
            <a:gd name="adj2" fmla="val 2700000"/>
            <a:gd name="adj3" fmla="val 354"/>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D42FC5-553D-4CC2-9B62-7CF197DA385C}">
      <dsp:nvSpPr>
        <dsp:cNvPr id="0" name=""/>
        <dsp:cNvSpPr/>
      </dsp:nvSpPr>
      <dsp:spPr>
        <a:xfrm>
          <a:off x="317496" y="205750"/>
          <a:ext cx="6327682"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Calibri" panose="020F0502020204030204" pitchFamily="34" charset="0"/>
            </a:rPr>
            <a:t>OPEBs</a:t>
          </a:r>
        </a:p>
      </dsp:txBody>
      <dsp:txXfrm>
        <a:off x="317496" y="205750"/>
        <a:ext cx="6327682" cy="411319"/>
      </dsp:txXfrm>
    </dsp:sp>
    <dsp:sp modelId="{D963618B-DFDB-4E81-BE6B-5EDAE351BDE2}">
      <dsp:nvSpPr>
        <dsp:cNvPr id="0" name=""/>
        <dsp:cNvSpPr/>
      </dsp:nvSpPr>
      <dsp:spPr>
        <a:xfrm>
          <a:off x="60421" y="154335"/>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8A12C8-9CBA-4C3E-A503-BE847F298B2E}">
      <dsp:nvSpPr>
        <dsp:cNvPr id="0" name=""/>
        <dsp:cNvSpPr/>
      </dsp:nvSpPr>
      <dsp:spPr>
        <a:xfrm>
          <a:off x="689983" y="823091"/>
          <a:ext cx="5955195"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latin typeface="Calibri" panose="020F0502020204030204" pitchFamily="34" charset="0"/>
            </a:rPr>
            <a:t>Split-Interest Agreements</a:t>
          </a:r>
        </a:p>
      </dsp:txBody>
      <dsp:txXfrm>
        <a:off x="689983" y="823091"/>
        <a:ext cx="5955195" cy="411319"/>
      </dsp:txXfrm>
    </dsp:sp>
    <dsp:sp modelId="{F3B2690F-01EC-4DF4-AAEF-32E832E15D9D}">
      <dsp:nvSpPr>
        <dsp:cNvPr id="0" name=""/>
        <dsp:cNvSpPr/>
      </dsp:nvSpPr>
      <dsp:spPr>
        <a:xfrm>
          <a:off x="432908" y="771676"/>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8B76B0-2A4E-44D4-A4A3-289CEE507B7B}">
      <dsp:nvSpPr>
        <dsp:cNvPr id="0" name=""/>
        <dsp:cNvSpPr/>
      </dsp:nvSpPr>
      <dsp:spPr>
        <a:xfrm>
          <a:off x="894103" y="1439980"/>
          <a:ext cx="5751074"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Certain Asset Retirement Obligations</a:t>
          </a:r>
        </a:p>
      </dsp:txBody>
      <dsp:txXfrm>
        <a:off x="894103" y="1439980"/>
        <a:ext cx="5751074" cy="411319"/>
      </dsp:txXfrm>
    </dsp:sp>
    <dsp:sp modelId="{15561A67-4ECF-4BF4-84CB-87C67D3EEE11}">
      <dsp:nvSpPr>
        <dsp:cNvPr id="0" name=""/>
        <dsp:cNvSpPr/>
      </dsp:nvSpPr>
      <dsp:spPr>
        <a:xfrm>
          <a:off x="637029" y="1388565"/>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8E6BF4-7C03-493F-94DB-FBAC85B363E6}">
      <dsp:nvSpPr>
        <dsp:cNvPr id="0" name=""/>
        <dsp:cNvSpPr/>
      </dsp:nvSpPr>
      <dsp:spPr>
        <a:xfrm>
          <a:off x="959277" y="2057321"/>
          <a:ext cx="5685900"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Fiduciary Activities</a:t>
          </a:r>
        </a:p>
      </dsp:txBody>
      <dsp:txXfrm>
        <a:off x="959277" y="2057321"/>
        <a:ext cx="5685900" cy="411319"/>
      </dsp:txXfrm>
    </dsp:sp>
    <dsp:sp modelId="{74F40ECE-D582-404C-864B-314DFDA4B48D}">
      <dsp:nvSpPr>
        <dsp:cNvPr id="0" name=""/>
        <dsp:cNvSpPr/>
      </dsp:nvSpPr>
      <dsp:spPr>
        <a:xfrm>
          <a:off x="702203" y="2005906"/>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EDA2C6-F819-46F9-B8F8-D30D7DA5772D}">
      <dsp:nvSpPr>
        <dsp:cNvPr id="0" name=""/>
        <dsp:cNvSpPr/>
      </dsp:nvSpPr>
      <dsp:spPr>
        <a:xfrm>
          <a:off x="894103" y="2674663"/>
          <a:ext cx="5751074"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Omnibus</a:t>
          </a:r>
        </a:p>
      </dsp:txBody>
      <dsp:txXfrm>
        <a:off x="894103" y="2674663"/>
        <a:ext cx="5751074" cy="411319"/>
      </dsp:txXfrm>
    </dsp:sp>
    <dsp:sp modelId="{EE946DF6-85B8-4C3C-B366-DDC2A475BA9F}">
      <dsp:nvSpPr>
        <dsp:cNvPr id="0" name=""/>
        <dsp:cNvSpPr/>
      </dsp:nvSpPr>
      <dsp:spPr>
        <a:xfrm>
          <a:off x="637029" y="2623248"/>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50D1EC-5FE3-493B-A6D9-15C738E2925A}">
      <dsp:nvSpPr>
        <dsp:cNvPr id="0" name=""/>
        <dsp:cNvSpPr/>
      </dsp:nvSpPr>
      <dsp:spPr>
        <a:xfrm>
          <a:off x="689983" y="3291551"/>
          <a:ext cx="5955195"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Certain Debt Extinguishment Issues</a:t>
          </a:r>
        </a:p>
      </dsp:txBody>
      <dsp:txXfrm>
        <a:off x="689983" y="3291551"/>
        <a:ext cx="5955195" cy="411319"/>
      </dsp:txXfrm>
    </dsp:sp>
    <dsp:sp modelId="{03678941-6B10-4735-BB7C-78836B46DC18}">
      <dsp:nvSpPr>
        <dsp:cNvPr id="0" name=""/>
        <dsp:cNvSpPr/>
      </dsp:nvSpPr>
      <dsp:spPr>
        <a:xfrm>
          <a:off x="432908" y="3240136"/>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418C64-5768-4BA7-9F04-F9E04E3296A8}">
      <dsp:nvSpPr>
        <dsp:cNvPr id="0" name=""/>
        <dsp:cNvSpPr/>
      </dsp:nvSpPr>
      <dsp:spPr>
        <a:xfrm>
          <a:off x="317496" y="3908893"/>
          <a:ext cx="6327682" cy="411319"/>
        </a:xfrm>
        <a:prstGeom prst="rect">
          <a:avLst/>
        </a:prstGeom>
        <a:solidFill>
          <a:srgbClr val="0067B1"/>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6485" tIns="53340" rIns="53340" bIns="53340" numCol="1" spcCol="1270" anchor="ctr" anchorCtr="0">
          <a:noAutofit/>
        </a:bodyPr>
        <a:lstStyle/>
        <a:p>
          <a:pPr marL="0" lvl="0" indent="0" algn="l" defTabSz="933450">
            <a:lnSpc>
              <a:spcPct val="90000"/>
            </a:lnSpc>
            <a:spcBef>
              <a:spcPct val="0"/>
            </a:spcBef>
            <a:spcAft>
              <a:spcPct val="35000"/>
            </a:spcAft>
            <a:buNone/>
          </a:pPr>
          <a:r>
            <a:rPr lang="en-US" sz="2100" b="0" kern="1200" dirty="0"/>
            <a:t>Leases</a:t>
          </a:r>
        </a:p>
      </dsp:txBody>
      <dsp:txXfrm>
        <a:off x="317496" y="3908893"/>
        <a:ext cx="6327682" cy="411319"/>
      </dsp:txXfrm>
    </dsp:sp>
    <dsp:sp modelId="{A1546EB4-92DA-482E-B263-B44E4B431BC6}">
      <dsp:nvSpPr>
        <dsp:cNvPr id="0" name=""/>
        <dsp:cNvSpPr/>
      </dsp:nvSpPr>
      <dsp:spPr>
        <a:xfrm>
          <a:off x="60421" y="3857478"/>
          <a:ext cx="514149" cy="514149"/>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7981575-93A5-4FEE-B81A-B9588AB75633}" type="datetimeFigureOut">
              <a:rPr lang="en-US" smtClean="0"/>
              <a:t>12/12/2017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B2B8EAD-058E-428B-86A3-BDF2B9F725E2}" type="slidenum">
              <a:rPr lang="en-US" smtClean="0"/>
              <a:t>‹#›</a:t>
            </a:fld>
            <a:endParaRPr lang="en-US" dirty="0"/>
          </a:p>
        </p:txBody>
      </p:sp>
    </p:spTree>
    <p:extLst>
      <p:ext uri="{BB962C8B-B14F-4D97-AF65-F5344CB8AC3E}">
        <p14:creationId xmlns:p14="http://schemas.microsoft.com/office/powerpoint/2010/main" val="3408433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2438400"/>
            <a:ext cx="7772400" cy="3429000"/>
          </a:xfrm>
          <a:solidFill>
            <a:srgbClr val="0067B1"/>
          </a:solidFill>
        </p:spPr>
        <p:txBody>
          <a:bodyPr anchor="ctr"/>
          <a:lstStyle>
            <a:lvl1pPr marL="0" indent="0" algn="ctr">
              <a:buNone/>
              <a:defRPr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title, presenter, date</a:t>
            </a:r>
          </a:p>
        </p:txBody>
      </p:sp>
      <p:pic>
        <p:nvPicPr>
          <p:cNvPr id="7"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05000" y="609600"/>
            <a:ext cx="54324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
          <p:cNvSpPr txBox="1">
            <a:spLocks noChangeArrowheads="1"/>
          </p:cNvSpPr>
          <p:nvPr userDrawn="1"/>
        </p:nvSpPr>
        <p:spPr bwMode="auto">
          <a:xfrm>
            <a:off x="1001712" y="1963882"/>
            <a:ext cx="7238999"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13639" tIns="13639" rIns="13639" bIns="13639" numCol="1" anchor="t" anchorCtr="0" compatLnSpc="1">
            <a:prstTxWarp prst="textNoShape">
              <a:avLst/>
            </a:prstTxWarp>
          </a:bodyPr>
          <a:lstStyle/>
          <a:p>
            <a:pPr algn="ctr" defTabSz="340973" fontAlgn="base">
              <a:spcBef>
                <a:spcPct val="0"/>
              </a:spcBef>
              <a:spcAft>
                <a:spcPct val="0"/>
              </a:spcAft>
            </a:pPr>
            <a:r>
              <a:rPr lang="en-US" altLang="en-US" sz="2000" b="1" i="1" dirty="0">
                <a:solidFill>
                  <a:srgbClr val="0067B1"/>
                </a:solidFill>
                <a:latin typeface="Times New Roman" pitchFamily="18" charset="0"/>
                <a:cs typeface="Arial" pitchFamily="34" charset="0"/>
              </a:rPr>
              <a:t>Pursuing the Profession While Promoting the Public Good</a:t>
            </a:r>
            <a:r>
              <a:rPr lang="en-US" altLang="en-US" sz="2000" b="1" i="1" noProof="1">
                <a:solidFill>
                  <a:srgbClr val="0067B1"/>
                </a:solidFill>
                <a:latin typeface="Times New Roman" pitchFamily="18" charset="0"/>
                <a:cs typeface="Arial" pitchFamily="34" charset="0"/>
              </a:rPr>
              <a:t>®</a:t>
            </a:r>
            <a:endParaRPr lang="en-US" altLang="en-US" sz="2000" dirty="0">
              <a:latin typeface="Arial" pitchFamily="34" charset="0"/>
              <a:cs typeface="Arial" pitchFamily="34" charset="0"/>
            </a:endParaRPr>
          </a:p>
        </p:txBody>
      </p:sp>
      <p:sp>
        <p:nvSpPr>
          <p:cNvPr id="4" name="TextBox 3"/>
          <p:cNvSpPr txBox="1"/>
          <p:nvPr userDrawn="1"/>
        </p:nvSpPr>
        <p:spPr>
          <a:xfrm>
            <a:off x="609600" y="5955268"/>
            <a:ext cx="7772400" cy="461665"/>
          </a:xfrm>
          <a:prstGeom prst="rect">
            <a:avLst/>
          </a:prstGeom>
          <a:solidFill>
            <a:schemeClr val="bg1">
              <a:lumMod val="75000"/>
            </a:schemeClr>
          </a:solidFill>
        </p:spPr>
        <p:txBody>
          <a:bodyPr wrap="square" rtlCol="0">
            <a:spAutoFit/>
          </a:bodyPr>
          <a:lstStyle/>
          <a:p>
            <a:pPr algn="ctr"/>
            <a:r>
              <a:rPr lang="en-US" sz="2400" b="1" dirty="0">
                <a:solidFill>
                  <a:srgbClr val="0067B1"/>
                </a:solidFill>
              </a:rPr>
              <a:t>October 10, 2016</a:t>
            </a:r>
          </a:p>
        </p:txBody>
      </p:sp>
      <p:sp>
        <p:nvSpPr>
          <p:cNvPr id="6" name="Rectangle 5"/>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320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0067B1"/>
          </a:solidFill>
        </p:spPr>
        <p:txBody>
          <a:bodyPr>
            <a:normAutofit/>
          </a:bodyPr>
          <a:lstStyle>
            <a:lvl1pPr>
              <a:defRPr sz="3200" b="1">
                <a:solidFill>
                  <a:schemeClr val="bg1"/>
                </a:solidFill>
              </a:defRPr>
            </a:lvl1pPr>
          </a:lstStyle>
          <a:p>
            <a:r>
              <a:rPr lang="en-US" dirty="0"/>
              <a:t>Click to add title</a:t>
            </a:r>
          </a:p>
        </p:txBody>
      </p:sp>
      <p:sp>
        <p:nvSpPr>
          <p:cNvPr id="3" name="Content Placeholder 2"/>
          <p:cNvSpPr>
            <a:spLocks noGrp="1"/>
          </p:cNvSpPr>
          <p:nvPr>
            <p:ph idx="1" hasCustomPrompt="1"/>
          </p:nvPr>
        </p:nvSpPr>
        <p:spPr>
          <a:xfrm>
            <a:off x="457200" y="1600200"/>
            <a:ext cx="8229600" cy="4525963"/>
          </a:xfrm>
        </p:spPr>
        <p:txBody>
          <a:bodyPr/>
          <a:lstStyle>
            <a:lvl1pPr>
              <a:defRPr/>
            </a:lvl1pPr>
          </a:lstStyle>
          <a:p>
            <a:pPr lvl="0"/>
            <a:r>
              <a:rPr lang="en-US" dirty="0"/>
              <a:t>Click to add text</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FC93826B-8E60-4388-B582-843D3DCA99B1}" type="slidenum">
              <a:rPr lang="en-US" smtClean="0"/>
              <a:pPr/>
              <a:t>‹#›</a:t>
            </a:fld>
            <a:endParaRPr lang="en-US" dirty="0"/>
          </a:p>
        </p:txBody>
      </p:sp>
      <p:sp>
        <p:nvSpPr>
          <p:cNvPr id="9" name="Rectangle 8"/>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7314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0067B1"/>
          </a:solidFill>
        </p:spPr>
        <p:txBody>
          <a:bodyPr>
            <a:normAutofit/>
          </a:bodyPr>
          <a:lstStyle>
            <a:lvl1pPr>
              <a:defRPr sz="3200" b="1">
                <a:solidFill>
                  <a:schemeClr val="bg1"/>
                </a:solidFill>
              </a:defRPr>
            </a:lvl1pPr>
          </a:lstStyle>
          <a:p>
            <a:r>
              <a:rPr lang="en-US" dirty="0"/>
              <a:t>Click to add title</a:t>
            </a:r>
          </a:p>
        </p:txBody>
      </p:sp>
      <p:sp>
        <p:nvSpPr>
          <p:cNvPr id="3" name="Content Placeholder 2"/>
          <p:cNvSpPr>
            <a:spLocks noGrp="1"/>
          </p:cNvSpPr>
          <p:nvPr>
            <p:ph idx="1" hasCustomPrompt="1"/>
          </p:nvPr>
        </p:nvSpPr>
        <p:spPr>
          <a:xfrm>
            <a:off x="457200" y="1600200"/>
            <a:ext cx="3962400" cy="4525963"/>
          </a:xfrm>
        </p:spPr>
        <p:txBody>
          <a:bodyPr/>
          <a:lstStyle>
            <a:lvl1pPr>
              <a:defRPr/>
            </a:lvl1pPr>
          </a:lstStyle>
          <a:p>
            <a:pPr lvl="0"/>
            <a:r>
              <a:rPr lang="en-US" dirty="0"/>
              <a:t>Click to add text</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FC93826B-8E60-4388-B582-843D3DCA99B1}" type="slidenum">
              <a:rPr lang="en-US" smtClean="0"/>
              <a:pPr/>
              <a:t>‹#›</a:t>
            </a:fld>
            <a:endParaRPr lang="en-US" dirty="0"/>
          </a:p>
        </p:txBody>
      </p:sp>
      <p:sp>
        <p:nvSpPr>
          <p:cNvPr id="8" name="Content Placeholder 2"/>
          <p:cNvSpPr>
            <a:spLocks noGrp="1"/>
          </p:cNvSpPr>
          <p:nvPr>
            <p:ph idx="13" hasCustomPrompt="1"/>
          </p:nvPr>
        </p:nvSpPr>
        <p:spPr>
          <a:xfrm>
            <a:off x="4724400" y="1600200"/>
            <a:ext cx="3962400" cy="4525963"/>
          </a:xfrm>
        </p:spPr>
        <p:txBody>
          <a:bodyPr/>
          <a:lstStyle>
            <a:lvl1pPr>
              <a:defRPr/>
            </a:lvl1pPr>
          </a:lstStyle>
          <a:p>
            <a:pPr lvl="0"/>
            <a:r>
              <a:rPr lang="en-US" dirty="0"/>
              <a:t>Click to add text</a:t>
            </a:r>
          </a:p>
        </p:txBody>
      </p:sp>
      <p:sp>
        <p:nvSpPr>
          <p:cNvPr id="9" name="Rectangle 8"/>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328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ne Presenter Contact Inf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295400" y="1600201"/>
            <a:ext cx="3048000" cy="2666999"/>
          </a:xfrm>
        </p:spPr>
        <p:txBody>
          <a:bodyPr/>
          <a:lstStyle>
            <a:lvl1pPr>
              <a:defRPr/>
            </a:lvl1pPr>
          </a:lstStyle>
          <a:p>
            <a:pPr lvl="0"/>
            <a:r>
              <a:rPr lang="en-US" dirty="0"/>
              <a:t>Click to add picture</a:t>
            </a:r>
          </a:p>
        </p:txBody>
      </p:sp>
      <p:sp>
        <p:nvSpPr>
          <p:cNvPr id="6" name="Slide Number Placeholder 5"/>
          <p:cNvSpPr>
            <a:spLocks noGrp="1"/>
          </p:cNvSpPr>
          <p:nvPr>
            <p:ph type="sldNum" sz="quarter" idx="12"/>
          </p:nvPr>
        </p:nvSpPr>
        <p:spPr>
          <a:xfrm>
            <a:off x="8153400" y="6356350"/>
            <a:ext cx="533400" cy="365125"/>
          </a:xfrm>
        </p:spPr>
        <p:txBody>
          <a:bodyPr/>
          <a:lstStyle>
            <a:lvl1pPr>
              <a:defRPr sz="1400" b="1">
                <a:solidFill>
                  <a:srgbClr val="0067B1"/>
                </a:solidFill>
              </a:defRPr>
            </a:lvl1pPr>
          </a:lstStyle>
          <a:p>
            <a:fld id="{2F48AC28-C463-4337-819A-728B6C02B18C}" type="slidenum">
              <a:rPr lang="en-US" smtClean="0"/>
              <a:pPr/>
              <a:t>‹#›</a:t>
            </a:fld>
            <a:endParaRPr lang="en-US" dirty="0"/>
          </a:p>
        </p:txBody>
      </p:sp>
      <p:sp>
        <p:nvSpPr>
          <p:cNvPr id="5" name="Text Placeholder 4"/>
          <p:cNvSpPr>
            <a:spLocks noGrp="1"/>
          </p:cNvSpPr>
          <p:nvPr>
            <p:ph type="body" sz="quarter" idx="13" hasCustomPrompt="1"/>
          </p:nvPr>
        </p:nvSpPr>
        <p:spPr>
          <a:xfrm>
            <a:off x="4419600" y="2057400"/>
            <a:ext cx="3733800" cy="1676400"/>
          </a:xfrm>
        </p:spPr>
        <p:txBody>
          <a:bodyPr>
            <a:normAutofit/>
          </a:bodyPr>
          <a:lstStyle>
            <a:lvl1pPr marL="0" indent="0">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sp>
        <p:nvSpPr>
          <p:cNvPr id="9" name="TextBox 8"/>
          <p:cNvSpPr txBox="1"/>
          <p:nvPr/>
        </p:nvSpPr>
        <p:spPr>
          <a:xfrm>
            <a:off x="457200" y="304800"/>
            <a:ext cx="8229600" cy="1138773"/>
          </a:xfrm>
          <a:prstGeom prst="rect">
            <a:avLst/>
          </a:prstGeom>
          <a:solidFill>
            <a:srgbClr val="0067B1"/>
          </a:solidFill>
        </p:spPr>
        <p:txBody>
          <a:bodyPr wrap="square" rtlCol="0">
            <a:spAutoFit/>
          </a:bodyPr>
          <a:lstStyle/>
          <a:p>
            <a:pPr algn="ctr"/>
            <a:endParaRPr lang="en-US" sz="1600" b="1" dirty="0">
              <a:solidFill>
                <a:schemeClr val="bg1"/>
              </a:solidFill>
            </a:endParaRPr>
          </a:p>
          <a:p>
            <a:pPr algn="ctr"/>
            <a:r>
              <a:rPr lang="en-US" sz="3200" b="1" dirty="0">
                <a:solidFill>
                  <a:schemeClr val="bg1"/>
                </a:solidFill>
              </a:rPr>
              <a:t>Questions? Contact Me!</a:t>
            </a:r>
          </a:p>
          <a:p>
            <a:pPr algn="ctr"/>
            <a:endParaRPr lang="en-US" sz="2000" b="1" dirty="0">
              <a:solidFill>
                <a:schemeClr val="bg1"/>
              </a:solidFill>
            </a:endParaRPr>
          </a:p>
        </p:txBody>
      </p:sp>
      <p:sp>
        <p:nvSpPr>
          <p:cNvPr id="10" name="Rectangle 9"/>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452BD079-77C7-450B-96EB-B039DD613EA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8200" y="6021251"/>
            <a:ext cx="2532380" cy="721995"/>
          </a:xfrm>
          <a:prstGeom prst="rect">
            <a:avLst/>
          </a:prstGeom>
        </p:spPr>
      </p:pic>
      <p:sp>
        <p:nvSpPr>
          <p:cNvPr id="12" name="TextBox 11">
            <a:extLst>
              <a:ext uri="{FF2B5EF4-FFF2-40B4-BE49-F238E27FC236}">
                <a16:creationId xmlns:a16="http://schemas.microsoft.com/office/drawing/2014/main" id="{0BFB629D-7EEB-472F-9351-AAE8438DF8ED}"/>
              </a:ext>
            </a:extLst>
          </p:cNvPr>
          <p:cNvSpPr txBox="1"/>
          <p:nvPr/>
        </p:nvSpPr>
        <p:spPr>
          <a:xfrm>
            <a:off x="3370580" y="6172200"/>
            <a:ext cx="4478020" cy="461665"/>
          </a:xfrm>
          <a:prstGeom prst="rect">
            <a:avLst/>
          </a:prstGeom>
          <a:noFill/>
        </p:spPr>
        <p:txBody>
          <a:bodyPr wrap="square" rtlCol="0">
            <a:spAutoFit/>
          </a:bodyPr>
          <a:lstStyle/>
          <a:p>
            <a:r>
              <a:rPr lang="en-US" sz="1200" b="1" kern="1200" dirty="0">
                <a:solidFill>
                  <a:schemeClr val="tx1"/>
                </a:solidFill>
                <a:effectLst/>
                <a:latin typeface="+mn-lt"/>
                <a:ea typeface="+mn-ea"/>
                <a:cs typeface="+mn-cs"/>
              </a:rPr>
              <a:t>Pittsburgh </a:t>
            </a:r>
            <a:r>
              <a:rPr lang="en-US" sz="1200" b="1" kern="1200" dirty="0">
                <a:solidFill>
                  <a:srgbClr val="0067B1"/>
                </a:solidFill>
                <a:effectLst/>
                <a:latin typeface="+mn-lt"/>
                <a:ea typeface="+mn-ea"/>
                <a:cs typeface="+mn-cs"/>
              </a:rPr>
              <a:t>| </a:t>
            </a:r>
            <a:r>
              <a:rPr lang="en-US" sz="1200" b="1" kern="1200" dirty="0">
                <a:solidFill>
                  <a:schemeClr val="tx1"/>
                </a:solidFill>
                <a:effectLst/>
                <a:latin typeface="+mn-lt"/>
                <a:ea typeface="+mn-ea"/>
                <a:cs typeface="+mn-cs"/>
              </a:rPr>
              <a:t>Harrisburg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Butler</a:t>
            </a:r>
            <a:r>
              <a:rPr lang="en-US" sz="1200" b="0" kern="1200" dirty="0">
                <a:solidFill>
                  <a:schemeClr val="tx1"/>
                </a:solidFill>
                <a:effectLst/>
                <a:latin typeface="+mn-lt"/>
                <a:ea typeface="+mn-ea"/>
                <a:cs typeface="+mn-cs"/>
              </a:rPr>
              <a:t> </a:t>
            </a:r>
            <a:r>
              <a:rPr lang="en-US" sz="1200" b="1" kern="1200" dirty="0">
                <a:solidFill>
                  <a:srgbClr val="0067B1"/>
                </a:solidFill>
                <a:effectLst/>
                <a:latin typeface="+mn-lt"/>
                <a:ea typeface="+mn-ea"/>
                <a:cs typeface="+mn-cs"/>
              </a:rPr>
              <a:t>| </a:t>
            </a:r>
            <a:r>
              <a:rPr lang="en-US" sz="1200" b="1" kern="1200" dirty="0">
                <a:solidFill>
                  <a:schemeClr val="tx1"/>
                </a:solidFill>
                <a:effectLst/>
                <a:latin typeface="+mn-lt"/>
                <a:ea typeface="+mn-ea"/>
                <a:cs typeface="+mn-cs"/>
              </a:rPr>
              <a:t>State College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Erie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Lancaster</a:t>
            </a:r>
          </a:p>
          <a:p>
            <a:r>
              <a:rPr lang="en-US" sz="1200" b="1" kern="1200" dirty="0">
                <a:solidFill>
                  <a:srgbClr val="0067B1"/>
                </a:solidFill>
                <a:effectLst/>
                <a:latin typeface="+mn-lt"/>
                <a:ea typeface="+mn-ea"/>
                <a:cs typeface="+mn-cs"/>
              </a:rPr>
              <a:t>www.md-cpas.com</a:t>
            </a:r>
            <a:endParaRPr lang="en-US" sz="1200" kern="1200" dirty="0">
              <a:solidFill>
                <a:srgbClr val="0067B1"/>
              </a:solidFill>
              <a:effectLst/>
              <a:latin typeface="+mn-lt"/>
              <a:ea typeface="+mn-ea"/>
              <a:cs typeface="+mn-cs"/>
            </a:endParaRPr>
          </a:p>
        </p:txBody>
      </p:sp>
    </p:spTree>
    <p:extLst>
      <p:ext uri="{BB962C8B-B14F-4D97-AF65-F5344CB8AC3E}">
        <p14:creationId xmlns:p14="http://schemas.microsoft.com/office/powerpoint/2010/main" val="1615580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Presenter Contact Inf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600201"/>
            <a:ext cx="3048000" cy="2666999"/>
          </a:xfrm>
        </p:spPr>
        <p:txBody>
          <a:bodyPr/>
          <a:lstStyle>
            <a:lvl1pPr>
              <a:defRPr/>
            </a:lvl1pPr>
          </a:lstStyle>
          <a:p>
            <a:pPr lvl="0"/>
            <a:r>
              <a:rPr lang="en-US" dirty="0"/>
              <a:t>Click to add picture</a:t>
            </a:r>
          </a:p>
        </p:txBody>
      </p:sp>
      <p:sp>
        <p:nvSpPr>
          <p:cNvPr id="6" name="Slide Number Placeholder 5"/>
          <p:cNvSpPr>
            <a:spLocks noGrp="1"/>
          </p:cNvSpPr>
          <p:nvPr>
            <p:ph type="sldNum" sz="quarter" idx="12"/>
          </p:nvPr>
        </p:nvSpPr>
        <p:spPr>
          <a:xfrm>
            <a:off x="8077200" y="6356350"/>
            <a:ext cx="609600" cy="365125"/>
          </a:xfrm>
        </p:spPr>
        <p:txBody>
          <a:bodyPr/>
          <a:lstStyle>
            <a:lvl1pPr>
              <a:defRPr sz="1400" b="1">
                <a:solidFill>
                  <a:srgbClr val="0067B1"/>
                </a:solidFill>
              </a:defRPr>
            </a:lvl1pPr>
          </a:lstStyle>
          <a:p>
            <a:fld id="{2F48AC28-C463-4337-819A-728B6C02B18C}" type="slidenum">
              <a:rPr lang="en-US" smtClean="0"/>
              <a:pPr/>
              <a:t>‹#›</a:t>
            </a:fld>
            <a:endParaRPr lang="en-US" dirty="0"/>
          </a:p>
        </p:txBody>
      </p:sp>
      <p:sp>
        <p:nvSpPr>
          <p:cNvPr id="5" name="Text Placeholder 4"/>
          <p:cNvSpPr>
            <a:spLocks noGrp="1"/>
          </p:cNvSpPr>
          <p:nvPr>
            <p:ph type="body" sz="quarter" idx="13" hasCustomPrompt="1"/>
          </p:nvPr>
        </p:nvSpPr>
        <p:spPr>
          <a:xfrm>
            <a:off x="914400" y="4343400"/>
            <a:ext cx="3048000" cy="1524000"/>
          </a:xfrm>
        </p:spPr>
        <p:txBody>
          <a:bodyPr>
            <a:normAutofit/>
          </a:bodyPr>
          <a:lstStyle>
            <a:lvl1pPr marL="0" indent="0" algn="ctr">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sp>
        <p:nvSpPr>
          <p:cNvPr id="9" name="TextBox 8"/>
          <p:cNvSpPr txBox="1"/>
          <p:nvPr/>
        </p:nvSpPr>
        <p:spPr>
          <a:xfrm>
            <a:off x="457200" y="304800"/>
            <a:ext cx="8229600" cy="1138773"/>
          </a:xfrm>
          <a:prstGeom prst="rect">
            <a:avLst/>
          </a:prstGeom>
          <a:solidFill>
            <a:srgbClr val="0067B1"/>
          </a:solidFill>
        </p:spPr>
        <p:txBody>
          <a:bodyPr wrap="square" rtlCol="0">
            <a:spAutoFit/>
          </a:bodyPr>
          <a:lstStyle/>
          <a:p>
            <a:pPr algn="ctr"/>
            <a:endParaRPr lang="en-US" sz="1600" b="1" dirty="0">
              <a:solidFill>
                <a:schemeClr val="bg1"/>
              </a:solidFill>
            </a:endParaRPr>
          </a:p>
          <a:p>
            <a:pPr algn="ctr"/>
            <a:r>
              <a:rPr lang="en-US" sz="3200" b="1" dirty="0">
                <a:solidFill>
                  <a:schemeClr val="bg1"/>
                </a:solidFill>
              </a:rPr>
              <a:t>Questions? Contact Me!</a:t>
            </a:r>
          </a:p>
          <a:p>
            <a:pPr algn="ctr"/>
            <a:endParaRPr lang="en-US" sz="2000" b="1" dirty="0">
              <a:solidFill>
                <a:schemeClr val="bg1"/>
              </a:solidFill>
            </a:endParaRPr>
          </a:p>
        </p:txBody>
      </p:sp>
      <p:sp>
        <p:nvSpPr>
          <p:cNvPr id="10" name="Content Placeholder 2"/>
          <p:cNvSpPr>
            <a:spLocks noGrp="1"/>
          </p:cNvSpPr>
          <p:nvPr>
            <p:ph idx="14" hasCustomPrompt="1"/>
          </p:nvPr>
        </p:nvSpPr>
        <p:spPr>
          <a:xfrm>
            <a:off x="4953000" y="1600200"/>
            <a:ext cx="3048000" cy="2666999"/>
          </a:xfrm>
        </p:spPr>
        <p:txBody>
          <a:bodyPr/>
          <a:lstStyle>
            <a:lvl1pPr>
              <a:defRPr/>
            </a:lvl1pPr>
          </a:lstStyle>
          <a:p>
            <a:pPr lvl="0"/>
            <a:r>
              <a:rPr lang="en-US" dirty="0"/>
              <a:t>Click to add picture</a:t>
            </a:r>
          </a:p>
        </p:txBody>
      </p:sp>
      <p:sp>
        <p:nvSpPr>
          <p:cNvPr id="11" name="Text Placeholder 4"/>
          <p:cNvSpPr>
            <a:spLocks noGrp="1"/>
          </p:cNvSpPr>
          <p:nvPr>
            <p:ph type="body" sz="quarter" idx="15" hasCustomPrompt="1"/>
          </p:nvPr>
        </p:nvSpPr>
        <p:spPr>
          <a:xfrm>
            <a:off x="4953000" y="4343400"/>
            <a:ext cx="3048000" cy="1524000"/>
          </a:xfrm>
        </p:spPr>
        <p:txBody>
          <a:bodyPr>
            <a:normAutofit/>
          </a:bodyPr>
          <a:lstStyle>
            <a:lvl1pPr marL="0" indent="0" algn="ctr">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sp>
        <p:nvSpPr>
          <p:cNvPr id="12" name="Rectangle 11"/>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00EF9B9A-ED43-4133-AC40-DC2A057A729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8200" y="6021251"/>
            <a:ext cx="2532380" cy="721995"/>
          </a:xfrm>
          <a:prstGeom prst="rect">
            <a:avLst/>
          </a:prstGeom>
        </p:spPr>
      </p:pic>
      <p:sp>
        <p:nvSpPr>
          <p:cNvPr id="14" name="TextBox 13">
            <a:extLst>
              <a:ext uri="{FF2B5EF4-FFF2-40B4-BE49-F238E27FC236}">
                <a16:creationId xmlns:a16="http://schemas.microsoft.com/office/drawing/2014/main" id="{89594C62-F008-4115-A03C-D7D6002F7115}"/>
              </a:ext>
            </a:extLst>
          </p:cNvPr>
          <p:cNvSpPr txBox="1"/>
          <p:nvPr/>
        </p:nvSpPr>
        <p:spPr>
          <a:xfrm>
            <a:off x="3370580" y="6172200"/>
            <a:ext cx="4478020" cy="461665"/>
          </a:xfrm>
          <a:prstGeom prst="rect">
            <a:avLst/>
          </a:prstGeom>
          <a:noFill/>
        </p:spPr>
        <p:txBody>
          <a:bodyPr wrap="square" rtlCol="0">
            <a:spAutoFit/>
          </a:bodyPr>
          <a:lstStyle/>
          <a:p>
            <a:r>
              <a:rPr lang="en-US" sz="1200" b="1" kern="1200" dirty="0">
                <a:solidFill>
                  <a:schemeClr val="tx1"/>
                </a:solidFill>
                <a:effectLst/>
                <a:latin typeface="+mn-lt"/>
                <a:ea typeface="+mn-ea"/>
                <a:cs typeface="+mn-cs"/>
              </a:rPr>
              <a:t>Pittsburgh </a:t>
            </a:r>
            <a:r>
              <a:rPr lang="en-US" sz="1200" b="1" kern="1200" dirty="0">
                <a:solidFill>
                  <a:srgbClr val="0067B1"/>
                </a:solidFill>
                <a:effectLst/>
                <a:latin typeface="+mn-lt"/>
                <a:ea typeface="+mn-ea"/>
                <a:cs typeface="+mn-cs"/>
              </a:rPr>
              <a:t>| </a:t>
            </a:r>
            <a:r>
              <a:rPr lang="en-US" sz="1200" b="1" kern="1200" dirty="0">
                <a:solidFill>
                  <a:schemeClr val="tx1"/>
                </a:solidFill>
                <a:effectLst/>
                <a:latin typeface="+mn-lt"/>
                <a:ea typeface="+mn-ea"/>
                <a:cs typeface="+mn-cs"/>
              </a:rPr>
              <a:t>Harrisburg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Butler</a:t>
            </a:r>
            <a:r>
              <a:rPr lang="en-US" sz="1200" b="0" kern="1200" dirty="0">
                <a:solidFill>
                  <a:schemeClr val="tx1"/>
                </a:solidFill>
                <a:effectLst/>
                <a:latin typeface="+mn-lt"/>
                <a:ea typeface="+mn-ea"/>
                <a:cs typeface="+mn-cs"/>
              </a:rPr>
              <a:t> </a:t>
            </a:r>
            <a:r>
              <a:rPr lang="en-US" sz="1200" b="1" kern="1200" dirty="0">
                <a:solidFill>
                  <a:srgbClr val="0067B1"/>
                </a:solidFill>
                <a:effectLst/>
                <a:latin typeface="+mn-lt"/>
                <a:ea typeface="+mn-ea"/>
                <a:cs typeface="+mn-cs"/>
              </a:rPr>
              <a:t>| </a:t>
            </a:r>
            <a:r>
              <a:rPr lang="en-US" sz="1200" b="1" kern="1200" dirty="0">
                <a:solidFill>
                  <a:schemeClr val="tx1"/>
                </a:solidFill>
                <a:effectLst/>
                <a:latin typeface="+mn-lt"/>
                <a:ea typeface="+mn-ea"/>
                <a:cs typeface="+mn-cs"/>
              </a:rPr>
              <a:t>State College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Erie </a:t>
            </a:r>
            <a:r>
              <a:rPr lang="en-US" sz="1200" b="1" kern="1200" dirty="0">
                <a:solidFill>
                  <a:srgbClr val="0067B1"/>
                </a:solidFill>
                <a:effectLst/>
                <a:latin typeface="+mn-lt"/>
                <a:ea typeface="+mn-ea"/>
                <a:cs typeface="+mn-cs"/>
              </a:rPr>
              <a:t>|</a:t>
            </a:r>
            <a:r>
              <a:rPr lang="en-US" sz="1200" b="1" kern="1200" dirty="0">
                <a:solidFill>
                  <a:schemeClr val="tx1"/>
                </a:solidFill>
                <a:effectLst/>
                <a:latin typeface="+mn-lt"/>
                <a:ea typeface="+mn-ea"/>
                <a:cs typeface="+mn-cs"/>
              </a:rPr>
              <a:t> Lancaster</a:t>
            </a:r>
          </a:p>
          <a:p>
            <a:r>
              <a:rPr lang="en-US" sz="1200" b="1" kern="1200" dirty="0">
                <a:solidFill>
                  <a:srgbClr val="0067B1"/>
                </a:solidFill>
                <a:effectLst/>
                <a:latin typeface="+mn-lt"/>
                <a:ea typeface="+mn-ea"/>
                <a:cs typeface="+mn-cs"/>
              </a:rPr>
              <a:t>www.md-cpas.com</a:t>
            </a:r>
            <a:endParaRPr lang="en-US" sz="1200" kern="1200" dirty="0">
              <a:solidFill>
                <a:srgbClr val="0067B1"/>
              </a:solidFill>
              <a:effectLst/>
              <a:latin typeface="+mn-lt"/>
              <a:ea typeface="+mn-ea"/>
              <a:cs typeface="+mn-cs"/>
            </a:endParaRPr>
          </a:p>
        </p:txBody>
      </p:sp>
    </p:spTree>
    <p:extLst>
      <p:ext uri="{BB962C8B-B14F-4D97-AF65-F5344CB8AC3E}">
        <p14:creationId xmlns:p14="http://schemas.microsoft.com/office/powerpoint/2010/main" val="207911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3810000"/>
            <a:ext cx="7772400" cy="2057400"/>
          </a:xfrm>
          <a:solidFill>
            <a:srgbClr val="0067B1"/>
          </a:solidFill>
        </p:spPr>
        <p:txBody>
          <a:bodyPr anchor="ctr"/>
          <a:lstStyle>
            <a:lvl1pPr marL="0" indent="0" algn="l">
              <a:buNone/>
              <a:defRPr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title</a:t>
            </a:r>
          </a:p>
        </p:txBody>
      </p:sp>
      <p:sp>
        <p:nvSpPr>
          <p:cNvPr id="4" name="TextBox 3"/>
          <p:cNvSpPr txBox="1"/>
          <p:nvPr userDrawn="1"/>
        </p:nvSpPr>
        <p:spPr>
          <a:xfrm>
            <a:off x="609600" y="5955268"/>
            <a:ext cx="7772400" cy="461665"/>
          </a:xfrm>
          <a:prstGeom prst="rect">
            <a:avLst/>
          </a:prstGeom>
          <a:solidFill>
            <a:schemeClr val="bg1">
              <a:lumMod val="75000"/>
            </a:schemeClr>
          </a:solidFill>
        </p:spPr>
        <p:txBody>
          <a:bodyPr wrap="square" rtlCol="0">
            <a:spAutoFit/>
          </a:bodyPr>
          <a:lstStyle/>
          <a:p>
            <a:pPr algn="ctr"/>
            <a:endParaRPr lang="en-US" sz="2400" b="1" dirty="0">
              <a:solidFill>
                <a:srgbClr val="0067B1"/>
              </a:solidFill>
            </a:endParaRPr>
          </a:p>
        </p:txBody>
      </p:sp>
      <p:sp>
        <p:nvSpPr>
          <p:cNvPr id="6" name="Rectangle 5"/>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079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0067B1"/>
          </a:solidFill>
        </p:spPr>
        <p:txBody>
          <a:bodyPr>
            <a:normAutofit/>
          </a:bodyPr>
          <a:lstStyle>
            <a:lvl1pPr>
              <a:defRPr sz="3200" b="1">
                <a:solidFill>
                  <a:schemeClr val="bg1"/>
                </a:solidFill>
              </a:defRPr>
            </a:lvl1pPr>
          </a:lstStyle>
          <a:p>
            <a:r>
              <a:rPr lang="en-US" dirty="0"/>
              <a:t>Click to add title</a:t>
            </a:r>
          </a:p>
        </p:txBody>
      </p:sp>
      <p:sp>
        <p:nvSpPr>
          <p:cNvPr id="3" name="Content Placeholder 2"/>
          <p:cNvSpPr>
            <a:spLocks noGrp="1"/>
          </p:cNvSpPr>
          <p:nvPr>
            <p:ph idx="1" hasCustomPrompt="1"/>
          </p:nvPr>
        </p:nvSpPr>
        <p:spPr>
          <a:xfrm>
            <a:off x="457200" y="1600200"/>
            <a:ext cx="8229600" cy="4525963"/>
          </a:xfrm>
        </p:spPr>
        <p:txBody>
          <a:bodyPr/>
          <a:lstStyle>
            <a:lvl1pPr>
              <a:defRPr/>
            </a:lvl1pPr>
          </a:lstStyle>
          <a:p>
            <a:pPr lvl="0"/>
            <a:r>
              <a:rPr lang="en-US" dirty="0"/>
              <a:t>Click to add text</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FC93826B-8E60-4388-B582-843D3DCA99B1}" type="slidenum">
              <a:rPr lang="en-US" smtClean="0"/>
              <a:pPr/>
              <a:t>‹#›</a:t>
            </a:fld>
            <a:endParaRPr lang="en-US" dirty="0"/>
          </a:p>
        </p:txBody>
      </p: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6269167"/>
            <a:ext cx="1752600" cy="462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7476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solidFill>
            <a:srgbClr val="0067B1"/>
          </a:solidFill>
        </p:spPr>
        <p:txBody>
          <a:bodyPr>
            <a:normAutofit/>
          </a:bodyPr>
          <a:lstStyle>
            <a:lvl1pPr>
              <a:defRPr sz="3200" b="1">
                <a:solidFill>
                  <a:schemeClr val="bg1"/>
                </a:solidFill>
              </a:defRPr>
            </a:lvl1pPr>
          </a:lstStyle>
          <a:p>
            <a:r>
              <a:rPr lang="en-US" dirty="0"/>
              <a:t>Click to add title</a:t>
            </a:r>
          </a:p>
        </p:txBody>
      </p:sp>
      <p:sp>
        <p:nvSpPr>
          <p:cNvPr id="3" name="Content Placeholder 2"/>
          <p:cNvSpPr>
            <a:spLocks noGrp="1"/>
          </p:cNvSpPr>
          <p:nvPr>
            <p:ph idx="1" hasCustomPrompt="1"/>
          </p:nvPr>
        </p:nvSpPr>
        <p:spPr>
          <a:xfrm>
            <a:off x="457200" y="1600200"/>
            <a:ext cx="3962400" cy="4525963"/>
          </a:xfrm>
        </p:spPr>
        <p:txBody>
          <a:bodyPr/>
          <a:lstStyle>
            <a:lvl1pPr>
              <a:defRPr/>
            </a:lvl1pPr>
          </a:lstStyle>
          <a:p>
            <a:pPr lvl="0"/>
            <a:r>
              <a:rPr lang="en-US" dirty="0"/>
              <a:t>Click to add text</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FC93826B-8E60-4388-B582-843D3DCA99B1}" type="slidenum">
              <a:rPr lang="en-US" smtClean="0"/>
              <a:pPr/>
              <a:t>‹#›</a:t>
            </a:fld>
            <a:endParaRPr lang="en-US" dirty="0"/>
          </a:p>
        </p:txBody>
      </p: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6269167"/>
            <a:ext cx="1752600" cy="462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ph idx="13" hasCustomPrompt="1"/>
          </p:nvPr>
        </p:nvSpPr>
        <p:spPr>
          <a:xfrm>
            <a:off x="4724400" y="1600200"/>
            <a:ext cx="3962400" cy="4525963"/>
          </a:xfrm>
        </p:spPr>
        <p:txBody>
          <a:bodyPr/>
          <a:lstStyle>
            <a:lvl1pPr>
              <a:defRPr/>
            </a:lvl1pPr>
          </a:lstStyle>
          <a:p>
            <a:pPr lvl="0"/>
            <a:r>
              <a:rPr lang="en-US" dirty="0"/>
              <a:t>Click to add text</a:t>
            </a:r>
          </a:p>
        </p:txBody>
      </p:sp>
      <p:sp>
        <p:nvSpPr>
          <p:cNvPr id="9" name="Rectangle 8"/>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99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Presenter Contact Inf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295400" y="1600201"/>
            <a:ext cx="3048000" cy="2666999"/>
          </a:xfrm>
        </p:spPr>
        <p:txBody>
          <a:bodyPr/>
          <a:lstStyle>
            <a:lvl1pPr>
              <a:defRPr/>
            </a:lvl1pPr>
          </a:lstStyle>
          <a:p>
            <a:pPr lvl="0"/>
            <a:r>
              <a:rPr lang="en-US" dirty="0"/>
              <a:t>Click to add picture</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2F48AC28-C463-4337-819A-728B6C02B18C}" type="slidenum">
              <a:rPr lang="en-US" smtClean="0"/>
              <a:pPr/>
              <a:t>‹#›</a:t>
            </a:fld>
            <a:endParaRPr lang="en-US" dirty="0"/>
          </a:p>
        </p:txBody>
      </p: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6269167"/>
            <a:ext cx="1752600" cy="462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4"/>
          <p:cNvSpPr>
            <a:spLocks noGrp="1"/>
          </p:cNvSpPr>
          <p:nvPr>
            <p:ph type="body" sz="quarter" idx="13" hasCustomPrompt="1"/>
          </p:nvPr>
        </p:nvSpPr>
        <p:spPr>
          <a:xfrm>
            <a:off x="4419600" y="2057400"/>
            <a:ext cx="3733800" cy="1676400"/>
          </a:xfrm>
        </p:spPr>
        <p:txBody>
          <a:bodyPr>
            <a:normAutofit/>
          </a:bodyPr>
          <a:lstStyle>
            <a:lvl1pPr marL="0" indent="0">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pic>
        <p:nvPicPr>
          <p:cNvPr id="8" name="Picture 19" descr="MD_address_block_REV"/>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346702" y="6096000"/>
            <a:ext cx="3048000" cy="60846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userDrawn="1"/>
        </p:nvSpPr>
        <p:spPr>
          <a:xfrm>
            <a:off x="457200" y="304800"/>
            <a:ext cx="8229600" cy="1138773"/>
          </a:xfrm>
          <a:prstGeom prst="rect">
            <a:avLst/>
          </a:prstGeom>
          <a:solidFill>
            <a:srgbClr val="0067B1"/>
          </a:solidFill>
        </p:spPr>
        <p:txBody>
          <a:bodyPr wrap="square" rtlCol="0">
            <a:spAutoFit/>
          </a:bodyPr>
          <a:lstStyle/>
          <a:p>
            <a:pPr algn="ctr"/>
            <a:endParaRPr lang="en-US" sz="1600" b="1" dirty="0">
              <a:solidFill>
                <a:schemeClr val="bg1"/>
              </a:solidFill>
            </a:endParaRPr>
          </a:p>
          <a:p>
            <a:pPr algn="ctr"/>
            <a:r>
              <a:rPr lang="en-US" sz="3200" b="1" dirty="0">
                <a:solidFill>
                  <a:schemeClr val="bg1"/>
                </a:solidFill>
              </a:rPr>
              <a:t>Questions? Contact Me!</a:t>
            </a:r>
          </a:p>
          <a:p>
            <a:pPr algn="ctr"/>
            <a:endParaRPr lang="en-US" sz="2000" b="1" dirty="0">
              <a:solidFill>
                <a:schemeClr val="bg1"/>
              </a:solidFill>
            </a:endParaRPr>
          </a:p>
        </p:txBody>
      </p:sp>
      <p:sp>
        <p:nvSpPr>
          <p:cNvPr id="10" name="Rectangle 9"/>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3395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Presenter Contact Inf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600201"/>
            <a:ext cx="3048000" cy="2666999"/>
          </a:xfrm>
        </p:spPr>
        <p:txBody>
          <a:bodyPr/>
          <a:lstStyle>
            <a:lvl1pPr>
              <a:defRPr/>
            </a:lvl1pPr>
          </a:lstStyle>
          <a:p>
            <a:pPr lvl="0"/>
            <a:r>
              <a:rPr lang="en-US" dirty="0"/>
              <a:t>Click to add picture</a:t>
            </a:r>
          </a:p>
        </p:txBody>
      </p:sp>
      <p:sp>
        <p:nvSpPr>
          <p:cNvPr id="6" name="Slide Number Placeholder 5"/>
          <p:cNvSpPr>
            <a:spLocks noGrp="1"/>
          </p:cNvSpPr>
          <p:nvPr>
            <p:ph type="sldNum" sz="quarter" idx="12"/>
          </p:nvPr>
        </p:nvSpPr>
        <p:spPr/>
        <p:txBody>
          <a:bodyPr/>
          <a:lstStyle>
            <a:lvl1pPr>
              <a:defRPr sz="1400" b="1">
                <a:solidFill>
                  <a:srgbClr val="0067B1"/>
                </a:solidFill>
              </a:defRPr>
            </a:lvl1pPr>
          </a:lstStyle>
          <a:p>
            <a:fld id="{2F48AC28-C463-4337-819A-728B6C02B18C}" type="slidenum">
              <a:rPr lang="en-US" smtClean="0"/>
              <a:pPr/>
              <a:t>‹#›</a:t>
            </a:fld>
            <a:endParaRPr lang="en-US" dirty="0"/>
          </a:p>
        </p:txBody>
      </p:sp>
      <p:pic>
        <p:nvPicPr>
          <p:cNvPr id="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3400" y="6269167"/>
            <a:ext cx="1752600" cy="462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4"/>
          <p:cNvSpPr>
            <a:spLocks noGrp="1"/>
          </p:cNvSpPr>
          <p:nvPr>
            <p:ph type="body" sz="quarter" idx="13" hasCustomPrompt="1"/>
          </p:nvPr>
        </p:nvSpPr>
        <p:spPr>
          <a:xfrm>
            <a:off x="914400" y="4343400"/>
            <a:ext cx="3048000" cy="1524000"/>
          </a:xfrm>
        </p:spPr>
        <p:txBody>
          <a:bodyPr>
            <a:normAutofit/>
          </a:bodyPr>
          <a:lstStyle>
            <a:lvl1pPr marL="0" indent="0" algn="ctr">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pic>
        <p:nvPicPr>
          <p:cNvPr id="8" name="Picture 19" descr="MD_address_block_REV"/>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346702" y="6096000"/>
            <a:ext cx="3048000" cy="60846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userDrawn="1"/>
        </p:nvSpPr>
        <p:spPr>
          <a:xfrm>
            <a:off x="457200" y="304800"/>
            <a:ext cx="8229600" cy="1138773"/>
          </a:xfrm>
          <a:prstGeom prst="rect">
            <a:avLst/>
          </a:prstGeom>
          <a:solidFill>
            <a:srgbClr val="0067B1"/>
          </a:solidFill>
        </p:spPr>
        <p:txBody>
          <a:bodyPr wrap="square" rtlCol="0">
            <a:spAutoFit/>
          </a:bodyPr>
          <a:lstStyle/>
          <a:p>
            <a:pPr algn="ctr"/>
            <a:endParaRPr lang="en-US" sz="1600" b="1" dirty="0">
              <a:solidFill>
                <a:schemeClr val="bg1"/>
              </a:solidFill>
            </a:endParaRPr>
          </a:p>
          <a:p>
            <a:pPr algn="ctr"/>
            <a:r>
              <a:rPr lang="en-US" sz="3200" b="1" dirty="0">
                <a:solidFill>
                  <a:schemeClr val="bg1"/>
                </a:solidFill>
              </a:rPr>
              <a:t>Questions? Contact Me!</a:t>
            </a:r>
          </a:p>
          <a:p>
            <a:pPr algn="ctr"/>
            <a:endParaRPr lang="en-US" sz="2000" b="1" dirty="0">
              <a:solidFill>
                <a:schemeClr val="bg1"/>
              </a:solidFill>
            </a:endParaRPr>
          </a:p>
        </p:txBody>
      </p:sp>
      <p:sp>
        <p:nvSpPr>
          <p:cNvPr id="10" name="Content Placeholder 2"/>
          <p:cNvSpPr>
            <a:spLocks noGrp="1"/>
          </p:cNvSpPr>
          <p:nvPr>
            <p:ph idx="14" hasCustomPrompt="1"/>
          </p:nvPr>
        </p:nvSpPr>
        <p:spPr>
          <a:xfrm>
            <a:off x="4953000" y="1600200"/>
            <a:ext cx="3048000" cy="2666999"/>
          </a:xfrm>
        </p:spPr>
        <p:txBody>
          <a:bodyPr/>
          <a:lstStyle>
            <a:lvl1pPr>
              <a:defRPr/>
            </a:lvl1pPr>
          </a:lstStyle>
          <a:p>
            <a:pPr lvl="0"/>
            <a:r>
              <a:rPr lang="en-US" dirty="0"/>
              <a:t>Click to add picture</a:t>
            </a:r>
          </a:p>
        </p:txBody>
      </p:sp>
      <p:sp>
        <p:nvSpPr>
          <p:cNvPr id="11" name="Text Placeholder 4"/>
          <p:cNvSpPr>
            <a:spLocks noGrp="1"/>
          </p:cNvSpPr>
          <p:nvPr>
            <p:ph type="body" sz="quarter" idx="15" hasCustomPrompt="1"/>
          </p:nvPr>
        </p:nvSpPr>
        <p:spPr>
          <a:xfrm>
            <a:off x="4953000" y="4343400"/>
            <a:ext cx="3048000" cy="1524000"/>
          </a:xfrm>
        </p:spPr>
        <p:txBody>
          <a:bodyPr>
            <a:normAutofit/>
          </a:bodyPr>
          <a:lstStyle>
            <a:lvl1pPr marL="0" indent="0" algn="ctr">
              <a:buNone/>
              <a:defRPr sz="20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contact info</a:t>
            </a:r>
          </a:p>
        </p:txBody>
      </p:sp>
      <p:sp>
        <p:nvSpPr>
          <p:cNvPr id="12" name="Rectangle 11"/>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04523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2438400"/>
            <a:ext cx="7772400" cy="3429000"/>
          </a:xfrm>
          <a:solidFill>
            <a:srgbClr val="0067B1"/>
          </a:solidFill>
        </p:spPr>
        <p:txBody>
          <a:bodyPr anchor="ctr"/>
          <a:lstStyle>
            <a:lvl1pPr marL="0" indent="0" algn="ctr">
              <a:buNone/>
              <a:defRPr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presentation info </a:t>
            </a:r>
          </a:p>
        </p:txBody>
      </p:sp>
      <p:sp>
        <p:nvSpPr>
          <p:cNvPr id="4" name="TextBox 3"/>
          <p:cNvSpPr txBox="1"/>
          <p:nvPr userDrawn="1"/>
        </p:nvSpPr>
        <p:spPr>
          <a:xfrm>
            <a:off x="609600" y="5902411"/>
            <a:ext cx="7772400" cy="461665"/>
          </a:xfrm>
          <a:prstGeom prst="rect">
            <a:avLst/>
          </a:prstGeom>
          <a:solidFill>
            <a:schemeClr val="bg1">
              <a:lumMod val="75000"/>
            </a:schemeClr>
          </a:solidFill>
        </p:spPr>
        <p:txBody>
          <a:bodyPr wrap="square" rtlCol="0">
            <a:spAutoFit/>
          </a:bodyPr>
          <a:lstStyle/>
          <a:p>
            <a:pPr algn="ctr"/>
            <a:endParaRPr lang="en-US" sz="2400" b="1" dirty="0">
              <a:solidFill>
                <a:srgbClr val="0067B1"/>
              </a:solidFill>
            </a:endParaRPr>
          </a:p>
        </p:txBody>
      </p:sp>
      <p:sp>
        <p:nvSpPr>
          <p:cNvPr id="6" name="Rectangle 5"/>
          <p:cNvSpPr/>
          <p:nvPr userDrawn="1"/>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p:cNvSpPr>
            <a:spLocks noGrp="1"/>
          </p:cNvSpPr>
          <p:nvPr>
            <p:ph sz="quarter" idx="10" hasCustomPrompt="1"/>
          </p:nvPr>
        </p:nvSpPr>
        <p:spPr>
          <a:xfrm>
            <a:off x="609600" y="5902411"/>
            <a:ext cx="7772400" cy="461665"/>
          </a:xfrm>
        </p:spPr>
        <p:txBody>
          <a:bodyPr>
            <a:noAutofit/>
          </a:bodyPr>
          <a:lstStyle>
            <a:lvl1pPr marL="0" indent="0" algn="ctr">
              <a:buNone/>
              <a:defRPr sz="2800" b="1" baseline="0">
                <a:solidFill>
                  <a:srgbClr val="0067B1"/>
                </a:solidFill>
              </a:defRPr>
            </a:lvl1pPr>
            <a:lvl5pPr marL="1828800" indent="0">
              <a:buNone/>
              <a:defRPr/>
            </a:lvl5pPr>
          </a:lstStyle>
          <a:p>
            <a:pPr lvl="0"/>
            <a:r>
              <a:rPr lang="en-US" dirty="0"/>
              <a:t>Click to add seminar title and/or date if desired</a:t>
            </a:r>
          </a:p>
        </p:txBody>
      </p:sp>
      <p:pic>
        <p:nvPicPr>
          <p:cNvPr id="9" name="Picture 8">
            <a:extLst>
              <a:ext uri="{FF2B5EF4-FFF2-40B4-BE49-F238E27FC236}">
                <a16:creationId xmlns:a16="http://schemas.microsoft.com/office/drawing/2014/main" id="{C64C3222-0CBD-4D14-9E0B-9B8EBA08C1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400" y="228600"/>
            <a:ext cx="5486400" cy="2087296"/>
          </a:xfrm>
          <a:prstGeom prst="rect">
            <a:avLst/>
          </a:prstGeom>
        </p:spPr>
      </p:pic>
    </p:spTree>
    <p:extLst>
      <p:ext uri="{BB962C8B-B14F-4D97-AF65-F5344CB8AC3E}">
        <p14:creationId xmlns:p14="http://schemas.microsoft.com/office/powerpoint/2010/main" val="26175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2438400"/>
            <a:ext cx="7772400" cy="3429000"/>
          </a:xfrm>
          <a:solidFill>
            <a:srgbClr val="0067B1"/>
          </a:solidFill>
        </p:spPr>
        <p:txBody>
          <a:bodyPr anchor="ctr"/>
          <a:lstStyle>
            <a:lvl1pPr marL="0" indent="0" algn="ctr">
              <a:buNone/>
              <a:defRPr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presentation info </a:t>
            </a:r>
          </a:p>
        </p:txBody>
      </p:sp>
      <p:sp>
        <p:nvSpPr>
          <p:cNvPr id="4" name="TextBox 3"/>
          <p:cNvSpPr txBox="1"/>
          <p:nvPr/>
        </p:nvSpPr>
        <p:spPr>
          <a:xfrm>
            <a:off x="609600" y="5902411"/>
            <a:ext cx="7772400" cy="461665"/>
          </a:xfrm>
          <a:prstGeom prst="rect">
            <a:avLst/>
          </a:prstGeom>
          <a:solidFill>
            <a:schemeClr val="bg1">
              <a:lumMod val="75000"/>
            </a:schemeClr>
          </a:solidFill>
        </p:spPr>
        <p:txBody>
          <a:bodyPr wrap="square" rtlCol="0">
            <a:spAutoFit/>
          </a:bodyPr>
          <a:lstStyle/>
          <a:p>
            <a:pPr algn="ctr"/>
            <a:endParaRPr lang="en-US" sz="2400" b="1" dirty="0">
              <a:solidFill>
                <a:srgbClr val="0067B1"/>
              </a:solidFill>
            </a:endParaRPr>
          </a:p>
        </p:txBody>
      </p:sp>
      <p:sp>
        <p:nvSpPr>
          <p:cNvPr id="6" name="Rectangle 5"/>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p:cNvSpPr>
            <a:spLocks noGrp="1"/>
          </p:cNvSpPr>
          <p:nvPr>
            <p:ph sz="quarter" idx="10" hasCustomPrompt="1"/>
          </p:nvPr>
        </p:nvSpPr>
        <p:spPr>
          <a:xfrm>
            <a:off x="609600" y="5902411"/>
            <a:ext cx="7772400" cy="461665"/>
          </a:xfrm>
        </p:spPr>
        <p:txBody>
          <a:bodyPr>
            <a:noAutofit/>
          </a:bodyPr>
          <a:lstStyle>
            <a:lvl1pPr marL="0" indent="0" algn="ctr">
              <a:buNone/>
              <a:defRPr sz="2800" b="1" baseline="0">
                <a:solidFill>
                  <a:srgbClr val="0067B1"/>
                </a:solidFill>
              </a:defRPr>
            </a:lvl1pPr>
            <a:lvl5pPr marL="1828800" indent="0">
              <a:buNone/>
              <a:defRPr/>
            </a:lvl5pPr>
          </a:lstStyle>
          <a:p>
            <a:pPr lvl="0"/>
            <a:r>
              <a:rPr lang="en-US" dirty="0"/>
              <a:t>Click to add seminar title and/or date if desired</a:t>
            </a:r>
          </a:p>
        </p:txBody>
      </p:sp>
      <p:pic>
        <p:nvPicPr>
          <p:cNvPr id="9" name="Picture 8">
            <a:extLst>
              <a:ext uri="{FF2B5EF4-FFF2-40B4-BE49-F238E27FC236}">
                <a16:creationId xmlns:a16="http://schemas.microsoft.com/office/drawing/2014/main" id="{C64C3222-0CBD-4D14-9E0B-9B8EBA08C1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228600"/>
            <a:ext cx="5486400" cy="2087296"/>
          </a:xfrm>
          <a:prstGeom prst="rect">
            <a:avLst/>
          </a:prstGeom>
        </p:spPr>
      </p:pic>
    </p:spTree>
    <p:extLst>
      <p:ext uri="{BB962C8B-B14F-4D97-AF65-F5344CB8AC3E}">
        <p14:creationId xmlns:p14="http://schemas.microsoft.com/office/powerpoint/2010/main" val="2836071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13719" y="3507433"/>
            <a:ext cx="7772400" cy="2057400"/>
          </a:xfrm>
          <a:solidFill>
            <a:srgbClr val="0067B1"/>
          </a:solidFill>
        </p:spPr>
        <p:txBody>
          <a:bodyPr anchor="ctr"/>
          <a:lstStyle>
            <a:lvl1pPr marL="0" indent="0" algn="l">
              <a:buNone/>
              <a:defRPr b="1"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title</a:t>
            </a:r>
          </a:p>
        </p:txBody>
      </p:sp>
      <p:sp>
        <p:nvSpPr>
          <p:cNvPr id="4" name="TextBox 3"/>
          <p:cNvSpPr txBox="1"/>
          <p:nvPr/>
        </p:nvSpPr>
        <p:spPr>
          <a:xfrm>
            <a:off x="613719" y="5564833"/>
            <a:ext cx="7772400" cy="461665"/>
          </a:xfrm>
          <a:prstGeom prst="rect">
            <a:avLst/>
          </a:prstGeom>
          <a:solidFill>
            <a:schemeClr val="bg1">
              <a:lumMod val="75000"/>
            </a:schemeClr>
          </a:solidFill>
        </p:spPr>
        <p:txBody>
          <a:bodyPr wrap="square" rtlCol="0">
            <a:spAutoFit/>
          </a:bodyPr>
          <a:lstStyle/>
          <a:p>
            <a:pPr algn="ctr"/>
            <a:endParaRPr lang="en-US" sz="2400" b="1" dirty="0">
              <a:solidFill>
                <a:srgbClr val="0067B1"/>
              </a:solidFill>
            </a:endParaRPr>
          </a:p>
        </p:txBody>
      </p:sp>
      <p:sp>
        <p:nvSpPr>
          <p:cNvPr id="6" name="Rectangle 5"/>
          <p:cNvSpPr/>
          <p:nvPr/>
        </p:nvSpPr>
        <p:spPr>
          <a:xfrm>
            <a:off x="76200" y="76200"/>
            <a:ext cx="8991600" cy="67056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a:extLst>
              <a:ext uri="{FF2B5EF4-FFF2-40B4-BE49-F238E27FC236}">
                <a16:creationId xmlns:a16="http://schemas.microsoft.com/office/drawing/2014/main" id="{B3505402-59A1-4B41-94AD-E661DAF85847}"/>
              </a:ext>
            </a:extLst>
          </p:cNvPr>
          <p:cNvSpPr>
            <a:spLocks noGrp="1"/>
          </p:cNvSpPr>
          <p:nvPr>
            <p:ph type="sldNum" sz="quarter" idx="12"/>
          </p:nvPr>
        </p:nvSpPr>
        <p:spPr/>
        <p:txBody>
          <a:bodyPr/>
          <a:lstStyle>
            <a:lvl1pPr>
              <a:defRPr sz="1400" b="1">
                <a:solidFill>
                  <a:srgbClr val="0067B1"/>
                </a:solidFill>
              </a:defRPr>
            </a:lvl1pPr>
          </a:lstStyle>
          <a:p>
            <a:fld id="{2F48AC28-C463-4337-819A-728B6C02B18C}" type="slidenum">
              <a:rPr lang="en-US" smtClean="0"/>
              <a:pPr/>
              <a:t>‹#›</a:t>
            </a:fld>
            <a:endParaRPr lang="en-US" dirty="0"/>
          </a:p>
        </p:txBody>
      </p:sp>
    </p:spTree>
    <p:extLst>
      <p:ext uri="{BB962C8B-B14F-4D97-AF65-F5344CB8AC3E}">
        <p14:creationId xmlns:p14="http://schemas.microsoft.com/office/powerpoint/2010/main" val="190447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DABEB-9A14-4DA6-8258-0C37F359A8CD}" type="datetime1">
              <a:rPr lang="en-US" smtClean="0"/>
              <a:t>12/12/2017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8AC28-C463-4337-819A-728B6C02B18C}" type="slidenum">
              <a:rPr lang="en-US" smtClean="0"/>
              <a:t>‹#›</a:t>
            </a:fld>
            <a:endParaRPr lang="en-US" dirty="0"/>
          </a:p>
        </p:txBody>
      </p:sp>
    </p:spTree>
    <p:extLst>
      <p:ext uri="{BB962C8B-B14F-4D97-AF65-F5344CB8AC3E}">
        <p14:creationId xmlns:p14="http://schemas.microsoft.com/office/powerpoint/2010/main" val="1732345087"/>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2" r:id="rId3"/>
    <p:sldLayoutId id="2147483664" r:id="rId4"/>
    <p:sldLayoutId id="2147483663" r:id="rId5"/>
    <p:sldLayoutId id="2147483665" r:id="rId6"/>
    <p:sldLayoutId id="2147483667" r:id="rId7"/>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8AC28-C463-4337-819A-728B6C02B18C}" type="slidenum">
              <a:rPr lang="en-US" smtClean="0"/>
              <a:t>‹#›</a:t>
            </a:fld>
            <a:endParaRPr lang="en-US" dirty="0"/>
          </a:p>
        </p:txBody>
      </p:sp>
    </p:spTree>
    <p:extLst>
      <p:ext uri="{BB962C8B-B14F-4D97-AF65-F5344CB8AC3E}">
        <p14:creationId xmlns:p14="http://schemas.microsoft.com/office/powerpoint/2010/main" val="77981614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0.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0.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10.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10.xml"/><Relationship Id="rId1" Type="http://schemas.openxmlformats.org/officeDocument/2006/relationships/themeOverride" Target="../theme/themeOverride9.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slideLayout" Target="../slideLayouts/slideLayout10.xml"/><Relationship Id="rId1" Type="http://schemas.openxmlformats.org/officeDocument/2006/relationships/themeOverride" Target="../theme/themeOverride4.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10.xml"/><Relationship Id="rId1" Type="http://schemas.openxmlformats.org/officeDocument/2006/relationships/themeOverride" Target="../theme/themeOverride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10.xml"/><Relationship Id="rId1" Type="http://schemas.openxmlformats.org/officeDocument/2006/relationships/themeOverride" Target="../theme/themeOverride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4000" dirty="0"/>
              <a:t>2017 Audit Presentation:</a:t>
            </a:r>
          </a:p>
          <a:p>
            <a:r>
              <a:rPr lang="en-US" dirty="0"/>
              <a:t>Plum Borough School District</a:t>
            </a:r>
          </a:p>
          <a:p>
            <a:endParaRPr lang="en-US" dirty="0"/>
          </a:p>
        </p:txBody>
      </p:sp>
      <p:sp>
        <p:nvSpPr>
          <p:cNvPr id="3" name="Content Placeholder 2"/>
          <p:cNvSpPr>
            <a:spLocks noGrp="1"/>
          </p:cNvSpPr>
          <p:nvPr>
            <p:ph sz="quarter" idx="10"/>
          </p:nvPr>
        </p:nvSpPr>
        <p:spPr/>
        <p:txBody>
          <a:bodyPr/>
          <a:lstStyle/>
          <a:p>
            <a:r>
              <a:rPr lang="en-US" dirty="0"/>
              <a:t>December 14, 2017</a:t>
            </a:r>
          </a:p>
        </p:txBody>
      </p:sp>
    </p:spTree>
    <p:extLst>
      <p:ext uri="{BB962C8B-B14F-4D97-AF65-F5344CB8AC3E}">
        <p14:creationId xmlns:p14="http://schemas.microsoft.com/office/powerpoint/2010/main" val="412114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4F66-2104-40EA-B0A0-96C52536B6FA}"/>
              </a:ext>
            </a:extLst>
          </p:cNvPr>
          <p:cNvSpPr>
            <a:spLocks noGrp="1"/>
          </p:cNvSpPr>
          <p:nvPr>
            <p:ph type="title"/>
          </p:nvPr>
        </p:nvSpPr>
        <p:spPr/>
        <p:txBody>
          <a:bodyPr/>
          <a:lstStyle/>
          <a:p>
            <a:r>
              <a:rPr lang="en-US" dirty="0"/>
              <a:t>General Fund – Fund Balance Composition</a:t>
            </a:r>
          </a:p>
        </p:txBody>
      </p:sp>
      <p:graphicFrame>
        <p:nvGraphicFramePr>
          <p:cNvPr id="5" name="Content Placeholder 4">
            <a:extLst>
              <a:ext uri="{FF2B5EF4-FFF2-40B4-BE49-F238E27FC236}">
                <a16:creationId xmlns:a16="http://schemas.microsoft.com/office/drawing/2014/main" id="{41A2B2C8-4905-494A-A016-397735D99A80}"/>
              </a:ext>
            </a:extLst>
          </p:cNvPr>
          <p:cNvGraphicFramePr>
            <a:graphicFrameLocks noGrp="1"/>
          </p:cNvGraphicFramePr>
          <p:nvPr>
            <p:ph idx="1"/>
            <p:extLst>
              <p:ext uri="{D42A27DB-BD31-4B8C-83A1-F6EECF244321}">
                <p14:modId xmlns:p14="http://schemas.microsoft.com/office/powerpoint/2010/main" val="2218830007"/>
              </p:ext>
            </p:extLst>
          </p:nvPr>
        </p:nvGraphicFramePr>
        <p:xfrm>
          <a:off x="-1447800" y="136525"/>
          <a:ext cx="11887200" cy="6446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B9B33769-B6E9-47AC-9825-EA51C8AE5D37}"/>
              </a:ext>
            </a:extLst>
          </p:cNvPr>
          <p:cNvSpPr>
            <a:spLocks noGrp="1"/>
          </p:cNvSpPr>
          <p:nvPr>
            <p:ph type="sldNum" sz="quarter" idx="12"/>
          </p:nvPr>
        </p:nvSpPr>
        <p:spPr/>
        <p:txBody>
          <a:bodyPr/>
          <a:lstStyle/>
          <a:p>
            <a:fld id="{FC93826B-8E60-4388-B582-843D3DCA99B1}" type="slidenum">
              <a:rPr lang="en-US" smtClean="0"/>
              <a:pPr/>
              <a:t>10</a:t>
            </a:fld>
            <a:endParaRPr lang="en-US" dirty="0"/>
          </a:p>
        </p:txBody>
      </p:sp>
      <p:sp>
        <p:nvSpPr>
          <p:cNvPr id="6" name="Arrow: Bent-Up 5">
            <a:extLst>
              <a:ext uri="{FF2B5EF4-FFF2-40B4-BE49-F238E27FC236}">
                <a16:creationId xmlns:a16="http://schemas.microsoft.com/office/drawing/2014/main" id="{DA223BDE-5682-4E4E-9E31-B2AA25F5BE32}"/>
              </a:ext>
            </a:extLst>
          </p:cNvPr>
          <p:cNvSpPr/>
          <p:nvPr/>
        </p:nvSpPr>
        <p:spPr>
          <a:xfrm flipH="1">
            <a:off x="4023360" y="4251960"/>
            <a:ext cx="3291840" cy="1920240"/>
          </a:xfrm>
          <a:prstGeom prst="bentUpArrow">
            <a:avLst>
              <a:gd name="adj1" fmla="val 25000"/>
              <a:gd name="adj2" fmla="val 25859"/>
              <a:gd name="adj3" fmla="val 25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effectLst>
                  <a:outerShdw blurRad="38100" dist="38100" dir="2700000" algn="tl">
                    <a:srgbClr val="000000">
                      <a:alpha val="43137"/>
                    </a:srgbClr>
                  </a:outerShdw>
                </a:effectLst>
              </a:rPr>
              <a:t>Unassigned ($3,050,922)</a:t>
            </a:r>
          </a:p>
        </p:txBody>
      </p:sp>
    </p:spTree>
    <p:extLst>
      <p:ext uri="{BB962C8B-B14F-4D97-AF65-F5344CB8AC3E}">
        <p14:creationId xmlns:p14="http://schemas.microsoft.com/office/powerpoint/2010/main" val="2856799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vs Actual -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293701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FC93826B-8E60-4388-B582-843D3DCA99B1}" type="slidenum">
              <a:rPr lang="en-US" smtClean="0"/>
              <a:pPr/>
              <a:t>11</a:t>
            </a:fld>
            <a:endParaRPr lang="en-US" dirty="0"/>
          </a:p>
        </p:txBody>
      </p:sp>
    </p:spTree>
    <p:extLst>
      <p:ext uri="{BB962C8B-B14F-4D97-AF65-F5344CB8AC3E}">
        <p14:creationId xmlns:p14="http://schemas.microsoft.com/office/powerpoint/2010/main" val="245831954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vs Actual - Expenditures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687529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FC93826B-8E60-4388-B582-843D3DCA99B1}" type="slidenum">
              <a:rPr lang="en-US" smtClean="0"/>
              <a:pPr/>
              <a:t>12</a:t>
            </a:fld>
            <a:endParaRPr lang="en-US" dirty="0"/>
          </a:p>
        </p:txBody>
      </p:sp>
    </p:spTree>
    <p:extLst>
      <p:ext uri="{BB962C8B-B14F-4D97-AF65-F5344CB8AC3E}">
        <p14:creationId xmlns:p14="http://schemas.microsoft.com/office/powerpoint/2010/main" val="393007536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Upcoming Changes</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2908003011"/>
              </p:ext>
            </p:extLst>
          </p:nvPr>
        </p:nvGraphicFramePr>
        <p:xfrm>
          <a:off x="1219200" y="1600200"/>
          <a:ext cx="6705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C93826B-8E60-4388-B582-843D3DCA99B1}" type="slidenum">
              <a:rPr lang="en-US" smtClean="0"/>
              <a:pPr/>
              <a:t>13</a:t>
            </a:fld>
            <a:endParaRPr lang="en-US" dirty="0"/>
          </a:p>
        </p:txBody>
      </p:sp>
    </p:spTree>
    <p:extLst>
      <p:ext uri="{BB962C8B-B14F-4D97-AF65-F5344CB8AC3E}">
        <p14:creationId xmlns:p14="http://schemas.microsoft.com/office/powerpoint/2010/main" val="71317690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93826B-8E60-4388-B582-843D3DCA99B1}" type="slidenum">
              <a:rPr kumimoji="0" lang="en-US" sz="1400" b="1" i="0" u="none" strike="noStrike" kern="1200" cap="none" spc="0" normalizeH="0" baseline="0" noProof="0" smtClean="0">
                <a:ln>
                  <a:noFill/>
                </a:ln>
                <a:solidFill>
                  <a:srgbClr val="0067B1"/>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400" b="1" i="0" u="none" strike="noStrike" kern="1200" cap="none" spc="0" normalizeH="0" baseline="0" noProof="0" dirty="0">
              <a:ln>
                <a:noFill/>
              </a:ln>
              <a:solidFill>
                <a:srgbClr val="0067B1"/>
              </a:solidFill>
              <a:effectLst/>
              <a:uLnTx/>
              <a:uFillTx/>
              <a:latin typeface="Calibri"/>
              <a:ea typeface="+mn-ea"/>
              <a:cs typeface="+mn-cs"/>
            </a:endParaRPr>
          </a:p>
        </p:txBody>
      </p:sp>
      <p:graphicFrame>
        <p:nvGraphicFramePr>
          <p:cNvPr id="5" name="Content Placeholder 4">
            <a:extLst>
              <a:ext uri="{FF2B5EF4-FFF2-40B4-BE49-F238E27FC236}">
                <a16:creationId xmlns:a16="http://schemas.microsoft.com/office/drawing/2014/main" id="{A9528736-DE2B-4FA6-93B5-4D7524E4D485}"/>
              </a:ext>
            </a:extLst>
          </p:cNvPr>
          <p:cNvGraphicFramePr>
            <a:graphicFrameLocks noGrp="1"/>
          </p:cNvGraphicFramePr>
          <p:nvPr>
            <p:ph idx="1"/>
            <p:extLst>
              <p:ext uri="{D42A27DB-BD31-4B8C-83A1-F6EECF244321}">
                <p14:modId xmlns:p14="http://schemas.microsoft.com/office/powerpoint/2010/main" val="6405345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615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Auditor’s Responsibility</a:t>
            </a:r>
          </a:p>
        </p:txBody>
      </p:sp>
      <p:sp>
        <p:nvSpPr>
          <p:cNvPr id="11" name="Content Placeholder 2"/>
          <p:cNvSpPr txBox="1">
            <a:spLocks noGrp="1"/>
          </p:cNvSpPr>
          <p:nvPr>
            <p:ph idx="1"/>
          </p:nvPr>
        </p:nvSpPr>
        <p:spPr bwMode="auto">
          <a:xfrm>
            <a:off x="533400" y="1600201"/>
            <a:ext cx="8001000" cy="914399"/>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bodyPr>
          <a:lstStyle>
            <a:lvl1pPr marL="342900" indent="-342900" algn="l" rtl="0" eaLnBrk="0" fontAlgn="base" hangingPunct="0">
              <a:spcBef>
                <a:spcPct val="20000"/>
              </a:spcBef>
              <a:spcAft>
                <a:spcPct val="0"/>
              </a:spcAft>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defRPr>
            </a:lvl4pPr>
            <a:lvl5pPr marL="2057400" indent="-228600" algn="l" rtl="0" eaLnBrk="0" fontAlgn="base" hangingPunct="0">
              <a:spcBef>
                <a:spcPct val="20000"/>
              </a:spcBef>
              <a:spcAft>
                <a:spcPct val="0"/>
              </a:spcAft>
              <a:buFont typeface="Courier New" panose="02070309020205020404" pitchFamily="49" charset="0"/>
              <a:buChar char="-"/>
              <a:defRPr sz="1800">
                <a:solidFill>
                  <a:schemeClr val="tx1"/>
                </a:solidFill>
                <a:latin typeface="+mn-lt"/>
                <a:ea typeface="+mn-ea"/>
              </a:defRPr>
            </a:lvl5pPr>
            <a:lvl6pPr marL="2514600" indent="-228600" algn="l" rtl="0" fontAlgn="base">
              <a:spcBef>
                <a:spcPct val="20000"/>
              </a:spcBef>
              <a:spcAft>
                <a:spcPct val="0"/>
              </a:spcAft>
              <a:buFont typeface="Courier New" pitchFamily="49" charset="0"/>
              <a:buChar char="-"/>
              <a:defRPr sz="1800">
                <a:solidFill>
                  <a:schemeClr val="tx1"/>
                </a:solidFill>
                <a:latin typeface="+mn-lt"/>
                <a:ea typeface="+mn-ea"/>
              </a:defRPr>
            </a:lvl6pPr>
            <a:lvl7pPr marL="2971800" indent="-228600" algn="l" rtl="0" fontAlgn="base">
              <a:spcBef>
                <a:spcPct val="20000"/>
              </a:spcBef>
              <a:spcAft>
                <a:spcPct val="0"/>
              </a:spcAft>
              <a:buFont typeface="Courier New" pitchFamily="49" charset="0"/>
              <a:buChar char="-"/>
              <a:defRPr sz="1800">
                <a:solidFill>
                  <a:schemeClr val="tx1"/>
                </a:solidFill>
                <a:latin typeface="+mn-lt"/>
                <a:ea typeface="+mn-ea"/>
              </a:defRPr>
            </a:lvl7pPr>
            <a:lvl8pPr marL="3429000" indent="-228600" algn="l" rtl="0" fontAlgn="base">
              <a:spcBef>
                <a:spcPct val="20000"/>
              </a:spcBef>
              <a:spcAft>
                <a:spcPct val="0"/>
              </a:spcAft>
              <a:buFont typeface="Courier New" pitchFamily="49" charset="0"/>
              <a:buChar char="-"/>
              <a:defRPr sz="1800">
                <a:solidFill>
                  <a:schemeClr val="tx1"/>
                </a:solidFill>
                <a:latin typeface="+mn-lt"/>
                <a:ea typeface="+mn-ea"/>
              </a:defRPr>
            </a:lvl8pPr>
            <a:lvl9pPr marL="3886200" indent="-228600" algn="l" rtl="0" fontAlgn="base">
              <a:spcBef>
                <a:spcPct val="20000"/>
              </a:spcBef>
              <a:spcAft>
                <a:spcPct val="0"/>
              </a:spcAft>
              <a:buFont typeface="Courier New" pitchFamily="49" charset="0"/>
              <a:buChar char="-"/>
              <a:defRPr sz="1800">
                <a:solidFill>
                  <a:schemeClr val="tx1"/>
                </a:solidFill>
                <a:latin typeface="+mn-lt"/>
                <a:ea typeface="+mn-ea"/>
              </a:defRPr>
            </a:lvl9pPr>
          </a:lstStyle>
          <a:p>
            <a:pPr marL="0" indent="0" algn="just">
              <a:buNone/>
            </a:pPr>
            <a:r>
              <a:rPr lang="en-US" sz="1400" dirty="0">
                <a:latin typeface="Calibri" panose="020F0502020204030204" pitchFamily="34" charset="0"/>
              </a:rPr>
              <a:t>An audit involves performing procedures to obtain audit evidence about the amounts and disclosures in the financial statements.  An audit also includes evaluating the appropriateness of accounting policies used and the reasonableness of significant accounting estimates made by management, as well as evaluating the overall presentation of the financial statements.</a:t>
            </a:r>
            <a:endParaRPr lang="en-US" sz="1400" kern="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FC93826B-8E60-4388-B582-843D3DCA99B1}" type="slidenum">
              <a:rPr lang="en-US" smtClean="0"/>
              <a:pPr/>
              <a:t>3</a:t>
            </a:fld>
            <a:endParaRPr lang="en-US" dirty="0"/>
          </a:p>
        </p:txBody>
      </p:sp>
      <p:sp>
        <p:nvSpPr>
          <p:cNvPr id="6" name="Content Placeholder 2"/>
          <p:cNvSpPr txBox="1">
            <a:spLocks/>
          </p:cNvSpPr>
          <p:nvPr/>
        </p:nvSpPr>
        <p:spPr bwMode="auto">
          <a:xfrm>
            <a:off x="533400" y="2743200"/>
            <a:ext cx="8001000" cy="685800"/>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bodyPr>
          <a:lstStyle>
            <a:lvl1pPr marL="342900" indent="-342900" algn="l" rtl="0" eaLnBrk="0" fontAlgn="base" hangingPunct="0">
              <a:spcBef>
                <a:spcPct val="20000"/>
              </a:spcBef>
              <a:spcAft>
                <a:spcPct val="0"/>
              </a:spcAft>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defRPr>
            </a:lvl4pPr>
            <a:lvl5pPr marL="2057400" indent="-228600" algn="l" rtl="0" eaLnBrk="0" fontAlgn="base" hangingPunct="0">
              <a:spcBef>
                <a:spcPct val="20000"/>
              </a:spcBef>
              <a:spcAft>
                <a:spcPct val="0"/>
              </a:spcAft>
              <a:buFont typeface="Courier New" panose="02070309020205020404" pitchFamily="49" charset="0"/>
              <a:buChar char="-"/>
              <a:defRPr sz="1800">
                <a:solidFill>
                  <a:schemeClr val="tx1"/>
                </a:solidFill>
                <a:latin typeface="+mn-lt"/>
                <a:ea typeface="+mn-ea"/>
              </a:defRPr>
            </a:lvl5pPr>
            <a:lvl6pPr marL="2514600" indent="-228600" algn="l" rtl="0" fontAlgn="base">
              <a:spcBef>
                <a:spcPct val="20000"/>
              </a:spcBef>
              <a:spcAft>
                <a:spcPct val="0"/>
              </a:spcAft>
              <a:buFont typeface="Courier New" pitchFamily="49" charset="0"/>
              <a:buChar char="-"/>
              <a:defRPr sz="1800">
                <a:solidFill>
                  <a:schemeClr val="tx1"/>
                </a:solidFill>
                <a:latin typeface="+mn-lt"/>
                <a:ea typeface="+mn-ea"/>
              </a:defRPr>
            </a:lvl6pPr>
            <a:lvl7pPr marL="2971800" indent="-228600" algn="l" rtl="0" fontAlgn="base">
              <a:spcBef>
                <a:spcPct val="20000"/>
              </a:spcBef>
              <a:spcAft>
                <a:spcPct val="0"/>
              </a:spcAft>
              <a:buFont typeface="Courier New" pitchFamily="49" charset="0"/>
              <a:buChar char="-"/>
              <a:defRPr sz="1800">
                <a:solidFill>
                  <a:schemeClr val="tx1"/>
                </a:solidFill>
                <a:latin typeface="+mn-lt"/>
                <a:ea typeface="+mn-ea"/>
              </a:defRPr>
            </a:lvl7pPr>
            <a:lvl8pPr marL="3429000" indent="-228600" algn="l" rtl="0" fontAlgn="base">
              <a:spcBef>
                <a:spcPct val="20000"/>
              </a:spcBef>
              <a:spcAft>
                <a:spcPct val="0"/>
              </a:spcAft>
              <a:buFont typeface="Courier New" pitchFamily="49" charset="0"/>
              <a:buChar char="-"/>
              <a:defRPr sz="1800">
                <a:solidFill>
                  <a:schemeClr val="tx1"/>
                </a:solidFill>
                <a:latin typeface="+mn-lt"/>
                <a:ea typeface="+mn-ea"/>
              </a:defRPr>
            </a:lvl8pPr>
            <a:lvl9pPr marL="3886200" indent="-228600" algn="l" rtl="0" fontAlgn="base">
              <a:spcBef>
                <a:spcPct val="20000"/>
              </a:spcBef>
              <a:spcAft>
                <a:spcPct val="0"/>
              </a:spcAft>
              <a:buFont typeface="Courier New" pitchFamily="49" charset="0"/>
              <a:buChar char="-"/>
              <a:defRPr sz="1800">
                <a:solidFill>
                  <a:schemeClr val="tx1"/>
                </a:solidFill>
                <a:latin typeface="+mn-lt"/>
                <a:ea typeface="+mn-ea"/>
              </a:defRPr>
            </a:lvl9pPr>
          </a:lstStyle>
          <a:p>
            <a:pPr marL="0" indent="0" algn="just">
              <a:buNone/>
            </a:pPr>
            <a:r>
              <a:rPr lang="en-US" sz="1400" dirty="0">
                <a:latin typeface="Calibri" panose="020F0502020204030204" pitchFamily="34" charset="0"/>
              </a:rPr>
              <a:t>We considered the School District’s internal control over financial reporting in order to determine our auditing procedures for the purpose of expressing our opinions on the financial statements, but not for the purpose of expressing an opinion on the effectiveness of the School District’s internal control.</a:t>
            </a:r>
            <a:endParaRPr lang="en-US" sz="1400" kern="0" dirty="0">
              <a:latin typeface="Calibri" panose="020F0502020204030204" pitchFamily="34" charset="0"/>
            </a:endParaRPr>
          </a:p>
        </p:txBody>
      </p:sp>
      <p:sp>
        <p:nvSpPr>
          <p:cNvPr id="8" name="Content Placeholder 2"/>
          <p:cNvSpPr txBox="1">
            <a:spLocks/>
          </p:cNvSpPr>
          <p:nvPr/>
        </p:nvSpPr>
        <p:spPr bwMode="auto">
          <a:xfrm>
            <a:off x="533400" y="3657600"/>
            <a:ext cx="8001000" cy="914400"/>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bodyPr>
          <a:lstStyle>
            <a:lvl1pPr marL="342900" indent="-342900" algn="l" rtl="0" eaLnBrk="0" fontAlgn="base" hangingPunct="0">
              <a:spcBef>
                <a:spcPct val="20000"/>
              </a:spcBef>
              <a:spcAft>
                <a:spcPct val="0"/>
              </a:spcAft>
              <a:buFont typeface="Wingdings" panose="05000000000000000000"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Courier New" panose="02070309020205020404" pitchFamily="49" charset="0"/>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
              <a:defRPr sz="1800">
                <a:solidFill>
                  <a:schemeClr val="tx1"/>
                </a:solidFill>
                <a:latin typeface="+mn-lt"/>
                <a:ea typeface="+mn-ea"/>
              </a:defRPr>
            </a:lvl4pPr>
            <a:lvl5pPr marL="2057400" indent="-228600" algn="l" rtl="0" eaLnBrk="0" fontAlgn="base" hangingPunct="0">
              <a:spcBef>
                <a:spcPct val="20000"/>
              </a:spcBef>
              <a:spcAft>
                <a:spcPct val="0"/>
              </a:spcAft>
              <a:buFont typeface="Courier New" panose="02070309020205020404" pitchFamily="49" charset="0"/>
              <a:buChar char="-"/>
              <a:defRPr sz="1800">
                <a:solidFill>
                  <a:schemeClr val="tx1"/>
                </a:solidFill>
                <a:latin typeface="+mn-lt"/>
                <a:ea typeface="+mn-ea"/>
              </a:defRPr>
            </a:lvl5pPr>
            <a:lvl6pPr marL="2514600" indent="-228600" algn="l" rtl="0" fontAlgn="base">
              <a:spcBef>
                <a:spcPct val="20000"/>
              </a:spcBef>
              <a:spcAft>
                <a:spcPct val="0"/>
              </a:spcAft>
              <a:buFont typeface="Courier New" pitchFamily="49" charset="0"/>
              <a:buChar char="-"/>
              <a:defRPr sz="1800">
                <a:solidFill>
                  <a:schemeClr val="tx1"/>
                </a:solidFill>
                <a:latin typeface="+mn-lt"/>
                <a:ea typeface="+mn-ea"/>
              </a:defRPr>
            </a:lvl6pPr>
            <a:lvl7pPr marL="2971800" indent="-228600" algn="l" rtl="0" fontAlgn="base">
              <a:spcBef>
                <a:spcPct val="20000"/>
              </a:spcBef>
              <a:spcAft>
                <a:spcPct val="0"/>
              </a:spcAft>
              <a:buFont typeface="Courier New" pitchFamily="49" charset="0"/>
              <a:buChar char="-"/>
              <a:defRPr sz="1800">
                <a:solidFill>
                  <a:schemeClr val="tx1"/>
                </a:solidFill>
                <a:latin typeface="+mn-lt"/>
                <a:ea typeface="+mn-ea"/>
              </a:defRPr>
            </a:lvl7pPr>
            <a:lvl8pPr marL="3429000" indent="-228600" algn="l" rtl="0" fontAlgn="base">
              <a:spcBef>
                <a:spcPct val="20000"/>
              </a:spcBef>
              <a:spcAft>
                <a:spcPct val="0"/>
              </a:spcAft>
              <a:buFont typeface="Courier New" pitchFamily="49" charset="0"/>
              <a:buChar char="-"/>
              <a:defRPr sz="1800">
                <a:solidFill>
                  <a:schemeClr val="tx1"/>
                </a:solidFill>
                <a:latin typeface="+mn-lt"/>
                <a:ea typeface="+mn-ea"/>
              </a:defRPr>
            </a:lvl8pPr>
            <a:lvl9pPr marL="3886200" indent="-228600" algn="l" rtl="0" fontAlgn="base">
              <a:spcBef>
                <a:spcPct val="20000"/>
              </a:spcBef>
              <a:spcAft>
                <a:spcPct val="0"/>
              </a:spcAft>
              <a:buFont typeface="Courier New" pitchFamily="49" charset="0"/>
              <a:buChar char="-"/>
              <a:defRPr sz="1800">
                <a:solidFill>
                  <a:schemeClr val="tx1"/>
                </a:solidFill>
                <a:latin typeface="+mn-lt"/>
                <a:ea typeface="+mn-ea"/>
              </a:defRPr>
            </a:lvl9pPr>
          </a:lstStyle>
          <a:p>
            <a:pPr marL="0" indent="0" algn="just">
              <a:buNone/>
            </a:pPr>
            <a:r>
              <a:rPr lang="en-US" sz="1400" dirty="0">
                <a:latin typeface="Calibri" panose="020F0502020204030204" pitchFamily="34" charset="0"/>
              </a:rPr>
              <a:t>We performed tests of the School District’s compliance with certain provisions of laws, regulations, contracts, and grant agreements, noncompliance with which could have a direct and material effect on the determination of financial statement amounts. However, providing an opinion on compliance with those provisions was not an objective of our audit. </a:t>
            </a:r>
            <a:endParaRPr lang="en-US" sz="1400" kern="0" dirty="0">
              <a:latin typeface="Calibri" panose="020F0502020204030204" pitchFamily="34" charset="0"/>
            </a:endParaRPr>
          </a:p>
        </p:txBody>
      </p:sp>
      <p:sp>
        <p:nvSpPr>
          <p:cNvPr id="12" name="Content Placeholder 2"/>
          <p:cNvSpPr txBox="1">
            <a:spLocks/>
          </p:cNvSpPr>
          <p:nvPr/>
        </p:nvSpPr>
        <p:spPr bwMode="auto">
          <a:xfrm>
            <a:off x="533400" y="4800600"/>
            <a:ext cx="8001000" cy="1555750"/>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bodyPr>
          <a:lstStyle>
            <a:defPPr>
              <a:defRPr lang="en-US"/>
            </a:defPPr>
            <a:lvl1pPr indent="0" eaLnBrk="0" fontAlgn="base" hangingPunct="0">
              <a:spcBef>
                <a:spcPct val="20000"/>
              </a:spcBef>
              <a:spcAft>
                <a:spcPct val="0"/>
              </a:spcAft>
              <a:buFont typeface="Wingdings" panose="05000000000000000000" pitchFamily="2" charset="2"/>
              <a:buNone/>
              <a:defRPr sz="1400">
                <a:solidFill>
                  <a:schemeClr val="tx1"/>
                </a:solidFill>
                <a:latin typeface="Calibri" panose="020F0502020204030204" pitchFamily="34" charset="0"/>
              </a:defRPr>
            </a:lvl1pPr>
            <a:lvl2pPr marL="742950" indent="-285750" eaLnBrk="0" fontAlgn="base" hangingPunct="0">
              <a:spcBef>
                <a:spcPct val="20000"/>
              </a:spcBef>
              <a:spcAft>
                <a:spcPct val="0"/>
              </a:spcAft>
              <a:buFont typeface="Courier New" panose="02070309020205020404" pitchFamily="49" charset="0"/>
              <a:buChar char="-"/>
              <a:defRPr sz="2400">
                <a:solidFill>
                  <a:schemeClr val="tx1"/>
                </a:solidFill>
              </a:defRPr>
            </a:lvl2pPr>
            <a:lvl3pPr marL="1143000" indent="-228600" eaLnBrk="0" fontAlgn="base" hangingPunct="0">
              <a:spcBef>
                <a:spcPct val="20000"/>
              </a:spcBef>
              <a:spcAft>
                <a:spcPct val="0"/>
              </a:spcAft>
              <a:buChar char="•"/>
              <a:defRPr sz="2000">
                <a:solidFill>
                  <a:schemeClr val="tx1"/>
                </a:solidFill>
              </a:defRPr>
            </a:lvl3pPr>
            <a:lvl4pPr marL="1600200" indent="-228600" eaLnBrk="0" fontAlgn="base" hangingPunct="0">
              <a:spcBef>
                <a:spcPct val="20000"/>
              </a:spcBef>
              <a:spcAft>
                <a:spcPct val="0"/>
              </a:spcAft>
              <a:buFont typeface="Wingdings" panose="05000000000000000000" pitchFamily="2" charset="2"/>
              <a:buChar char="§"/>
              <a:defRPr>
                <a:solidFill>
                  <a:schemeClr val="tx1"/>
                </a:solidFill>
              </a:defRPr>
            </a:lvl4pPr>
            <a:lvl5pPr marL="2057400" indent="-228600" eaLnBrk="0" fontAlgn="base" hangingPunct="0">
              <a:spcBef>
                <a:spcPct val="20000"/>
              </a:spcBef>
              <a:spcAft>
                <a:spcPct val="0"/>
              </a:spcAft>
              <a:buFont typeface="Courier New" panose="02070309020205020404" pitchFamily="49" charset="0"/>
              <a:buChar char="-"/>
              <a:defRPr>
                <a:solidFill>
                  <a:schemeClr val="tx1"/>
                </a:solidFill>
              </a:defRPr>
            </a:lvl5pPr>
            <a:lvl6pPr marL="2514600" indent="-228600" fontAlgn="base">
              <a:spcBef>
                <a:spcPct val="20000"/>
              </a:spcBef>
              <a:spcAft>
                <a:spcPct val="0"/>
              </a:spcAft>
              <a:buFont typeface="Courier New" pitchFamily="49" charset="0"/>
              <a:buChar char="-"/>
              <a:defRPr>
                <a:solidFill>
                  <a:schemeClr val="tx1"/>
                </a:solidFill>
              </a:defRPr>
            </a:lvl6pPr>
            <a:lvl7pPr marL="2971800" indent="-228600" fontAlgn="base">
              <a:spcBef>
                <a:spcPct val="20000"/>
              </a:spcBef>
              <a:spcAft>
                <a:spcPct val="0"/>
              </a:spcAft>
              <a:buFont typeface="Courier New" pitchFamily="49" charset="0"/>
              <a:buChar char="-"/>
              <a:defRPr>
                <a:solidFill>
                  <a:schemeClr val="tx1"/>
                </a:solidFill>
              </a:defRPr>
            </a:lvl7pPr>
            <a:lvl8pPr marL="3429000" indent="-228600" fontAlgn="base">
              <a:spcBef>
                <a:spcPct val="20000"/>
              </a:spcBef>
              <a:spcAft>
                <a:spcPct val="0"/>
              </a:spcAft>
              <a:buFont typeface="Courier New" pitchFamily="49" charset="0"/>
              <a:buChar char="-"/>
              <a:defRPr>
                <a:solidFill>
                  <a:schemeClr val="tx1"/>
                </a:solidFill>
              </a:defRPr>
            </a:lvl8pPr>
            <a:lvl9pPr marL="3886200" indent="-228600" fontAlgn="base">
              <a:spcBef>
                <a:spcPct val="20000"/>
              </a:spcBef>
              <a:spcAft>
                <a:spcPct val="0"/>
              </a:spcAft>
              <a:buFont typeface="Courier New" pitchFamily="49" charset="0"/>
              <a:buChar char="-"/>
              <a:defRPr>
                <a:solidFill>
                  <a:schemeClr val="tx1"/>
                </a:solidFill>
              </a:defRPr>
            </a:lvl9pPr>
          </a:lstStyle>
          <a:p>
            <a:pPr algn="just"/>
            <a:r>
              <a:rPr lang="en-US" dirty="0"/>
              <a:t>An audit performed under the Uniform Guidance includes examining, on a test basis, evidence about the School District’s compliance with the requirements that could have a direct and material effect on the major federal programs (IDEA and Title I).  We also considered internal control over compliance with these requirements in order to determine our auditing procedures for the purpose of expressing our opinion on compliance and to test and report on internal control over compliance in accordance with the Uniform Guidance, but not for the purpose of expressing an opinion on the effectiveness of internal control over compliance.</a:t>
            </a:r>
          </a:p>
        </p:txBody>
      </p:sp>
    </p:spTree>
    <p:extLst>
      <p:ext uri="{BB962C8B-B14F-4D97-AF65-F5344CB8AC3E}">
        <p14:creationId xmlns:p14="http://schemas.microsoft.com/office/powerpoint/2010/main" val="262652255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Auditor’s Responsibility (cont.)</a:t>
            </a:r>
          </a:p>
        </p:txBody>
      </p:sp>
      <p:sp>
        <p:nvSpPr>
          <p:cNvPr id="7" name="Content Placeholder 2"/>
          <p:cNvSpPr txBox="1">
            <a:spLocks noGrp="1"/>
          </p:cNvSpPr>
          <p:nvPr>
            <p:ph idx="1"/>
          </p:nvPr>
        </p:nvSpPr>
        <p:spPr bwMode="auto">
          <a:xfrm>
            <a:off x="533400" y="2895600"/>
            <a:ext cx="8001000" cy="838200"/>
          </a:xfrm>
          <a:prstGeom prst="rect">
            <a:avLst/>
          </a:prstGeom>
          <a:ln/>
          <a:extLst/>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normAutofit lnSpcReduction="10000"/>
          </a:bodyPr>
          <a:lstStyle/>
          <a:p>
            <a:pPr marL="0" indent="0" algn="just" eaLnBrk="0" fontAlgn="base" hangingPunct="0">
              <a:spcAft>
                <a:spcPct val="0"/>
              </a:spcAft>
              <a:buFont typeface="Wingdings" panose="05000000000000000000" pitchFamily="2" charset="2"/>
              <a:buNone/>
            </a:pPr>
            <a:r>
              <a:rPr lang="en-US" sz="1400" dirty="0">
                <a:solidFill>
                  <a:schemeClr val="tx1"/>
                </a:solidFill>
                <a:latin typeface="Calibri" panose="020F0502020204030204" pitchFamily="34" charset="0"/>
              </a:rPr>
              <a:t>We compared and reconciled the supplementary information to the underlying accounting records used to prepare the financial statements or to the financial statements themselves.</a:t>
            </a:r>
          </a:p>
          <a:p>
            <a:pPr eaLnBrk="0" fontAlgn="base" hangingPunct="0">
              <a:spcAft>
                <a:spcPct val="0"/>
              </a:spcAft>
            </a:pPr>
            <a:r>
              <a:rPr lang="en-US" sz="1400" dirty="0">
                <a:solidFill>
                  <a:schemeClr val="tx1"/>
                </a:solidFill>
                <a:latin typeface="Calibri" panose="020F0502020204030204" pitchFamily="34" charset="0"/>
              </a:rPr>
              <a:t>Supplementary Information includes the Schedule of Expenditures of Federal Awards (SEFA) and Notes to the SEFA.</a:t>
            </a:r>
          </a:p>
        </p:txBody>
      </p:sp>
      <p:sp>
        <p:nvSpPr>
          <p:cNvPr id="4" name="Slide Number Placeholder 3"/>
          <p:cNvSpPr>
            <a:spLocks noGrp="1"/>
          </p:cNvSpPr>
          <p:nvPr>
            <p:ph type="sldNum" sz="quarter" idx="12"/>
          </p:nvPr>
        </p:nvSpPr>
        <p:spPr/>
        <p:txBody>
          <a:bodyPr/>
          <a:lstStyle/>
          <a:p>
            <a:fld id="{FC93826B-8E60-4388-B582-843D3DCA99B1}" type="slidenum">
              <a:rPr lang="en-US" smtClean="0"/>
              <a:pPr/>
              <a:t>4</a:t>
            </a:fld>
            <a:endParaRPr lang="en-US" dirty="0"/>
          </a:p>
        </p:txBody>
      </p:sp>
      <p:sp>
        <p:nvSpPr>
          <p:cNvPr id="5" name="Content Placeholder 2"/>
          <p:cNvSpPr txBox="1">
            <a:spLocks/>
          </p:cNvSpPr>
          <p:nvPr/>
        </p:nvSpPr>
        <p:spPr>
          <a:xfrm>
            <a:off x="533400" y="1600200"/>
            <a:ext cx="8001000" cy="914400"/>
          </a:xfrm>
          <a:prstGeom prst="rect">
            <a:avLst/>
          </a:prstGeom>
          <a:ln/>
        </p:spPr>
        <p:style>
          <a:lnRef idx="1">
            <a:schemeClr val="accent4"/>
          </a:lnRef>
          <a:fillRef idx="2">
            <a:schemeClr val="accent4"/>
          </a:fillRef>
          <a:effectRef idx="1">
            <a:schemeClr val="accent4"/>
          </a:effectRef>
          <a:fontRef idx="minor">
            <a:schemeClr val="dk1"/>
          </a:fontRef>
        </p:style>
        <p:txBody>
          <a:bodyPr vert="horz" wrap="square" lIns="91440" tIns="0" rIns="91440" bIns="0" numCol="1" anchor="t" anchorCtr="0" compatLnSpc="1">
            <a:prstTxWarp prst="textNoShape">
              <a:avLst/>
            </a:prstTxWarp>
          </a:bodyPr>
          <a:lstStyle>
            <a:defPPr>
              <a:defRPr lang="en-US"/>
            </a:defPPr>
            <a:lvl1pPr indent="0" eaLnBrk="0" fontAlgn="base" hangingPunct="0">
              <a:spcBef>
                <a:spcPct val="20000"/>
              </a:spcBef>
              <a:spcAft>
                <a:spcPct val="0"/>
              </a:spcAft>
              <a:buFont typeface="Wingdings" panose="05000000000000000000" pitchFamily="2" charset="2"/>
              <a:buNone/>
              <a:defRPr sz="1400">
                <a:solidFill>
                  <a:schemeClr val="tx1"/>
                </a:solidFill>
                <a:latin typeface="Calibri" panose="020F0502020204030204" pitchFamily="34" charset="0"/>
              </a:defRPr>
            </a:lvl1pPr>
            <a:lvl2pPr marL="742950" indent="-285750" eaLnBrk="0" fontAlgn="base" hangingPunct="0">
              <a:spcBef>
                <a:spcPct val="20000"/>
              </a:spcBef>
              <a:spcAft>
                <a:spcPct val="0"/>
              </a:spcAft>
              <a:buFont typeface="Courier New" panose="02070309020205020404" pitchFamily="49" charset="0"/>
              <a:buChar char="-"/>
              <a:defRPr sz="2400">
                <a:solidFill>
                  <a:schemeClr val="tx1"/>
                </a:solidFill>
              </a:defRPr>
            </a:lvl2pPr>
            <a:lvl3pPr marL="1143000" indent="-228600" eaLnBrk="0" fontAlgn="base" hangingPunct="0">
              <a:spcBef>
                <a:spcPct val="20000"/>
              </a:spcBef>
              <a:spcAft>
                <a:spcPct val="0"/>
              </a:spcAft>
              <a:buChar char="•"/>
              <a:defRPr sz="2000">
                <a:solidFill>
                  <a:schemeClr val="tx1"/>
                </a:solidFill>
              </a:defRPr>
            </a:lvl3pPr>
            <a:lvl4pPr marL="1600200" indent="-228600" eaLnBrk="0" fontAlgn="base" hangingPunct="0">
              <a:spcBef>
                <a:spcPct val="20000"/>
              </a:spcBef>
              <a:spcAft>
                <a:spcPct val="0"/>
              </a:spcAft>
              <a:buFont typeface="Wingdings" panose="05000000000000000000" pitchFamily="2" charset="2"/>
              <a:buChar char="§"/>
              <a:defRPr>
                <a:solidFill>
                  <a:schemeClr val="tx1"/>
                </a:solidFill>
              </a:defRPr>
            </a:lvl4pPr>
            <a:lvl5pPr marL="2057400" indent="-228600" eaLnBrk="0" fontAlgn="base" hangingPunct="0">
              <a:spcBef>
                <a:spcPct val="20000"/>
              </a:spcBef>
              <a:spcAft>
                <a:spcPct val="0"/>
              </a:spcAft>
              <a:buFont typeface="Courier New" panose="02070309020205020404" pitchFamily="49" charset="0"/>
              <a:buChar char="-"/>
              <a:defRPr>
                <a:solidFill>
                  <a:schemeClr val="tx1"/>
                </a:solidFill>
              </a:defRPr>
            </a:lvl5pPr>
            <a:lvl6pPr marL="2514600" indent="-228600" fontAlgn="base">
              <a:spcBef>
                <a:spcPct val="20000"/>
              </a:spcBef>
              <a:spcAft>
                <a:spcPct val="0"/>
              </a:spcAft>
              <a:buFont typeface="Courier New" pitchFamily="49" charset="0"/>
              <a:buChar char="-"/>
              <a:defRPr>
                <a:solidFill>
                  <a:schemeClr val="tx1"/>
                </a:solidFill>
              </a:defRPr>
            </a:lvl6pPr>
            <a:lvl7pPr marL="2971800" indent="-228600" fontAlgn="base">
              <a:spcBef>
                <a:spcPct val="20000"/>
              </a:spcBef>
              <a:spcAft>
                <a:spcPct val="0"/>
              </a:spcAft>
              <a:buFont typeface="Courier New" pitchFamily="49" charset="0"/>
              <a:buChar char="-"/>
              <a:defRPr>
                <a:solidFill>
                  <a:schemeClr val="tx1"/>
                </a:solidFill>
              </a:defRPr>
            </a:lvl7pPr>
            <a:lvl8pPr marL="3429000" indent="-228600" fontAlgn="base">
              <a:spcBef>
                <a:spcPct val="20000"/>
              </a:spcBef>
              <a:spcAft>
                <a:spcPct val="0"/>
              </a:spcAft>
              <a:buFont typeface="Courier New" pitchFamily="49" charset="0"/>
              <a:buChar char="-"/>
              <a:defRPr>
                <a:solidFill>
                  <a:schemeClr val="tx1"/>
                </a:solidFill>
              </a:defRPr>
            </a:lvl8pPr>
            <a:lvl9pPr marL="3886200" indent="-228600" fontAlgn="base">
              <a:spcBef>
                <a:spcPct val="20000"/>
              </a:spcBef>
              <a:spcAft>
                <a:spcPct val="0"/>
              </a:spcAft>
              <a:buFont typeface="Courier New" pitchFamily="49" charset="0"/>
              <a:buChar char="-"/>
              <a:defRPr>
                <a:solidFill>
                  <a:schemeClr val="tx1"/>
                </a:solidFill>
              </a:defRPr>
            </a:lvl9pPr>
          </a:lstStyle>
          <a:p>
            <a:r>
              <a:rPr lang="en-US" dirty="0"/>
              <a:t>We did not audit the Required Supplementary Information (RSI) and do not express an opinion or provide any assurance on the RSI.  </a:t>
            </a:r>
          </a:p>
          <a:p>
            <a:pPr marL="285750" indent="-285750" algn="just">
              <a:buFont typeface="Arial" panose="020B0604020202020204" pitchFamily="34" charset="0"/>
              <a:buChar char="•"/>
            </a:pPr>
            <a:r>
              <a:rPr lang="en-US" dirty="0"/>
              <a:t>RSI includes the Management’s Discussion and Analysis and the Budgetary Comparison, Pension, and OPEB Schedules.</a:t>
            </a:r>
          </a:p>
        </p:txBody>
      </p:sp>
    </p:spTree>
    <p:extLst>
      <p:ext uri="{BB962C8B-B14F-4D97-AF65-F5344CB8AC3E}">
        <p14:creationId xmlns:p14="http://schemas.microsoft.com/office/powerpoint/2010/main" val="261747972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Significant Estimates</a:t>
            </a:r>
          </a:p>
        </p:txBody>
      </p:sp>
      <p:sp>
        <p:nvSpPr>
          <p:cNvPr id="11" name="Content Placeholder 10"/>
          <p:cNvSpPr>
            <a:spLocks noGrp="1"/>
          </p:cNvSpPr>
          <p:nvPr>
            <p:ph idx="1"/>
          </p:nvPr>
        </p:nvSpPr>
        <p:spPr bwMode="auto">
          <a:xfrm>
            <a:off x="893618" y="3429000"/>
            <a:ext cx="3581400" cy="1295400"/>
          </a:xfrm>
          <a:prstGeom prst="roundRect">
            <a:avLst/>
          </a:prstGeom>
          <a:solidFill>
            <a:schemeClr val="accent4">
              <a:lumMod val="75000"/>
            </a:schemeClr>
          </a:solidFill>
          <a:ln w="19050" cap="flat" cmpd="sng" algn="ctr">
            <a:solidFill>
              <a:srgbClr val="2468B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None/>
              <a:tabLst/>
            </a:pPr>
            <a:r>
              <a:rPr lang="en-US" sz="2400" b="1" dirty="0">
                <a:solidFill>
                  <a:schemeClr val="bg1"/>
                </a:solidFill>
                <a:latin typeface="Calibri" panose="020F0502020204030204" pitchFamily="34" charset="0"/>
              </a:rPr>
              <a:t>Uncollectible Real Estate Taxes</a:t>
            </a:r>
          </a:p>
          <a:p>
            <a:pPr marL="0" marR="0" indent="0" algn="l" defTabSz="914400" rtl="0" eaLnBrk="0" fontAlgn="base" latinLnBrk="0" hangingPunct="0">
              <a:lnSpc>
                <a:spcPct val="100000"/>
              </a:lnSpc>
              <a:spcBef>
                <a:spcPct val="0"/>
              </a:spcBef>
              <a:spcAft>
                <a:spcPct val="0"/>
              </a:spcAft>
              <a:buClrTx/>
              <a:buSzTx/>
              <a:buNone/>
              <a:tabLst/>
            </a:pPr>
            <a:r>
              <a:rPr lang="en-US" sz="1800" dirty="0">
                <a:solidFill>
                  <a:schemeClr val="bg1"/>
                </a:solidFill>
                <a:latin typeface="Calibri" panose="020F0502020204030204" pitchFamily="34" charset="0"/>
              </a:rPr>
              <a:t>$1.9 million</a:t>
            </a:r>
          </a:p>
        </p:txBody>
      </p:sp>
      <p:sp>
        <p:nvSpPr>
          <p:cNvPr id="4" name="Slide Number Placeholder 3"/>
          <p:cNvSpPr>
            <a:spLocks noGrp="1"/>
          </p:cNvSpPr>
          <p:nvPr>
            <p:ph type="sldNum" sz="quarter" idx="12"/>
          </p:nvPr>
        </p:nvSpPr>
        <p:spPr/>
        <p:txBody>
          <a:bodyPr/>
          <a:lstStyle/>
          <a:p>
            <a:fld id="{FC93826B-8E60-4388-B582-843D3DCA99B1}" type="slidenum">
              <a:rPr lang="en-US" smtClean="0"/>
              <a:pPr/>
              <a:t>5</a:t>
            </a:fld>
            <a:endParaRPr lang="en-US" dirty="0"/>
          </a:p>
        </p:txBody>
      </p:sp>
      <p:sp>
        <p:nvSpPr>
          <p:cNvPr id="5" name="Rounded Rectangle 4"/>
          <p:cNvSpPr/>
          <p:nvPr/>
        </p:nvSpPr>
        <p:spPr bwMode="auto">
          <a:xfrm>
            <a:off x="914400" y="1752600"/>
            <a:ext cx="3581400" cy="1295400"/>
          </a:xfrm>
          <a:prstGeom prst="roundRect">
            <a:avLst/>
          </a:prstGeom>
          <a:solidFill>
            <a:schemeClr val="tx2"/>
          </a:solidFill>
          <a:ln w="19050" cap="flat" cmpd="sng" algn="ctr">
            <a:solidFill>
              <a:srgbClr val="2468B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lang="en-US" sz="2400" b="1" dirty="0">
                <a:solidFill>
                  <a:schemeClr val="bg1"/>
                </a:solidFill>
                <a:latin typeface="Calibri" panose="020F0502020204030204" pitchFamily="34" charset="0"/>
              </a:rPr>
              <a:t>Net Pension Liability</a:t>
            </a:r>
          </a:p>
          <a:p>
            <a:pPr marR="0" algn="l" defTabSz="914400" rtl="0" eaLnBrk="0" fontAlgn="base" latinLnBrk="0" hangingPunct="0">
              <a:lnSpc>
                <a:spcPct val="100000"/>
              </a:lnSpc>
              <a:spcBef>
                <a:spcPct val="0"/>
              </a:spcBef>
              <a:spcAft>
                <a:spcPct val="0"/>
              </a:spcAft>
              <a:buClrTx/>
              <a:buSzTx/>
              <a:tabLst/>
            </a:pPr>
            <a:r>
              <a:rPr lang="en-US" sz="1800" dirty="0">
                <a:solidFill>
                  <a:schemeClr val="bg1"/>
                </a:solidFill>
                <a:latin typeface="Calibri" panose="020F0502020204030204" pitchFamily="34" charset="0"/>
              </a:rPr>
              <a:t>$111.701  million</a:t>
            </a:r>
          </a:p>
        </p:txBody>
      </p:sp>
      <p:sp>
        <p:nvSpPr>
          <p:cNvPr id="6" name="Rounded Rectangle 5"/>
          <p:cNvSpPr/>
          <p:nvPr/>
        </p:nvSpPr>
        <p:spPr bwMode="auto">
          <a:xfrm>
            <a:off x="4724400" y="1752600"/>
            <a:ext cx="3581400" cy="1295400"/>
          </a:xfrm>
          <a:prstGeom prst="roundRect">
            <a:avLst/>
          </a:prstGeom>
          <a:solidFill>
            <a:schemeClr val="accent3"/>
          </a:solidFill>
          <a:ln w="19050" cap="flat" cmpd="sng" algn="ctr">
            <a:solidFill>
              <a:srgbClr val="2468B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a:ln>
                  <a:noFill/>
                </a:ln>
                <a:solidFill>
                  <a:schemeClr val="bg1"/>
                </a:solidFill>
                <a:effectLst/>
                <a:latin typeface="Calibri" panose="020F0502020204030204" pitchFamily="34" charset="0"/>
              </a:rPr>
              <a:t>OPEBs</a:t>
            </a:r>
            <a:endParaRPr kumimoji="0" lang="en-US" b="1" i="0" u="none" strike="noStrike" cap="none" normalizeH="0" baseline="0" dirty="0">
              <a:ln>
                <a:noFill/>
              </a:ln>
              <a:solidFill>
                <a:schemeClr val="bg1"/>
              </a:solidFill>
              <a:effectLst/>
              <a:latin typeface="Calibri" panose="020F0502020204030204" pitchFamily="34" charset="0"/>
            </a:endParaRPr>
          </a:p>
          <a:p>
            <a:pPr marR="0" algn="l" defTabSz="914400" rtl="0" eaLnBrk="0" fontAlgn="base" latinLnBrk="0" hangingPunct="0">
              <a:lnSpc>
                <a:spcPct val="100000"/>
              </a:lnSpc>
              <a:spcBef>
                <a:spcPct val="0"/>
              </a:spcBef>
              <a:spcAft>
                <a:spcPct val="0"/>
              </a:spcAft>
              <a:buClrTx/>
              <a:buSzTx/>
              <a:tabLst/>
            </a:pPr>
            <a:r>
              <a:rPr lang="en-US" sz="1800" dirty="0">
                <a:solidFill>
                  <a:schemeClr val="bg1"/>
                </a:solidFill>
                <a:latin typeface="Calibri" panose="020F0502020204030204" pitchFamily="34" charset="0"/>
              </a:rPr>
              <a:t>$9.4 million</a:t>
            </a:r>
            <a:endParaRPr kumimoji="0" lang="en-US" sz="1800" b="0" i="0" u="none" strike="noStrike" cap="none" normalizeH="0" baseline="0" dirty="0">
              <a:ln>
                <a:noFill/>
              </a:ln>
              <a:solidFill>
                <a:schemeClr val="bg1"/>
              </a:solidFill>
              <a:effectLst/>
              <a:latin typeface="Calibri" panose="020F0502020204030204" pitchFamily="34" charset="0"/>
            </a:endParaRPr>
          </a:p>
        </p:txBody>
      </p:sp>
      <p:sp>
        <p:nvSpPr>
          <p:cNvPr id="12" name="Rounded Rectangle 11"/>
          <p:cNvSpPr/>
          <p:nvPr/>
        </p:nvSpPr>
        <p:spPr bwMode="auto">
          <a:xfrm>
            <a:off x="4724400" y="3429000"/>
            <a:ext cx="3581400" cy="1295400"/>
          </a:xfrm>
          <a:prstGeom prst="roundRect">
            <a:avLst/>
          </a:prstGeom>
          <a:solidFill>
            <a:schemeClr val="accent4">
              <a:lumMod val="60000"/>
              <a:lumOff val="40000"/>
            </a:schemeClr>
          </a:solidFill>
          <a:ln w="19050" cap="flat" cmpd="sng" algn="ctr">
            <a:solidFill>
              <a:srgbClr val="2468B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a:ln>
                  <a:noFill/>
                </a:ln>
                <a:solidFill>
                  <a:schemeClr val="bg1"/>
                </a:solidFill>
                <a:effectLst/>
                <a:latin typeface="Calibri" panose="020F0502020204030204" pitchFamily="34" charset="0"/>
              </a:rPr>
              <a:t>Collectible Real Estate </a:t>
            </a:r>
            <a:r>
              <a:rPr kumimoji="0" lang="en-US" sz="2400" b="1" i="0" u="none" strike="noStrike" cap="none" normalizeH="0" dirty="0">
                <a:ln>
                  <a:noFill/>
                </a:ln>
                <a:solidFill>
                  <a:schemeClr val="bg1"/>
                </a:solidFill>
                <a:effectLst/>
                <a:latin typeface="Calibri" panose="020F0502020204030204" pitchFamily="34" charset="0"/>
              </a:rPr>
              <a:t>Taxes</a:t>
            </a:r>
          </a:p>
          <a:p>
            <a:pPr marR="0" algn="l" defTabSz="914400" rtl="0" eaLnBrk="0" fontAlgn="base" latinLnBrk="0" hangingPunct="0">
              <a:lnSpc>
                <a:spcPct val="100000"/>
              </a:lnSpc>
              <a:spcBef>
                <a:spcPct val="0"/>
              </a:spcBef>
              <a:spcAft>
                <a:spcPct val="0"/>
              </a:spcAft>
              <a:buClrTx/>
              <a:buSzTx/>
              <a:tabLst/>
            </a:pPr>
            <a:r>
              <a:rPr lang="en-US" sz="1800" baseline="0" dirty="0">
                <a:solidFill>
                  <a:schemeClr val="bg1"/>
                </a:solidFill>
                <a:latin typeface="Calibri" panose="020F0502020204030204" pitchFamily="34" charset="0"/>
              </a:rPr>
              <a:t>$4.4 million</a:t>
            </a:r>
            <a:endParaRPr kumimoji="0" lang="en-US" sz="1800" b="0" i="0" u="none" strike="noStrike" cap="none" normalizeH="0" baseline="0" dirty="0">
              <a:ln>
                <a:noFill/>
              </a:ln>
              <a:solidFill>
                <a:schemeClr val="bg1"/>
              </a:solidFill>
              <a:effectLst/>
              <a:latin typeface="Calibri" panose="020F0502020204030204" pitchFamily="34" charset="0"/>
            </a:endParaRPr>
          </a:p>
        </p:txBody>
      </p:sp>
    </p:spTree>
    <p:extLst>
      <p:ext uri="{BB962C8B-B14F-4D97-AF65-F5344CB8AC3E}">
        <p14:creationId xmlns:p14="http://schemas.microsoft.com/office/powerpoint/2010/main" val="199566485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Pension Liability</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840671594"/>
              </p:ext>
            </p:extLst>
          </p:nvPr>
        </p:nvGraphicFramePr>
        <p:xfrm>
          <a:off x="381000" y="533400"/>
          <a:ext cx="8534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C93826B-8E60-4388-B582-843D3DCA99B1}" type="slidenum">
              <a:rPr lang="en-US" smtClean="0"/>
              <a:pPr/>
              <a:t>6</a:t>
            </a:fld>
            <a:endParaRPr lang="en-US" dirty="0"/>
          </a:p>
        </p:txBody>
      </p:sp>
      <p:graphicFrame>
        <p:nvGraphicFramePr>
          <p:cNvPr id="6" name="Diagram 5"/>
          <p:cNvGraphicFramePr/>
          <p:nvPr>
            <p:extLst>
              <p:ext uri="{D42A27DB-BD31-4B8C-83A1-F6EECF244321}">
                <p14:modId xmlns:p14="http://schemas.microsoft.com/office/powerpoint/2010/main" val="1929681200"/>
              </p:ext>
            </p:extLst>
          </p:nvPr>
        </p:nvGraphicFramePr>
        <p:xfrm>
          <a:off x="2743200" y="3429000"/>
          <a:ext cx="5638800" cy="3429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7468701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Results</a:t>
            </a:r>
          </a:p>
        </p:txBody>
      </p:sp>
      <p:sp>
        <p:nvSpPr>
          <p:cNvPr id="4" name="Slide Number Placeholder 3"/>
          <p:cNvSpPr>
            <a:spLocks noGrp="1"/>
          </p:cNvSpPr>
          <p:nvPr>
            <p:ph type="sldNum" sz="quarter" idx="12"/>
          </p:nvPr>
        </p:nvSpPr>
        <p:spPr/>
        <p:txBody>
          <a:bodyPr/>
          <a:lstStyle/>
          <a:p>
            <a:fld id="{FC93826B-8E60-4388-B582-843D3DCA99B1}" type="slidenum">
              <a:rPr lang="en-US" smtClean="0"/>
              <a:pPr/>
              <a:t>7</a:t>
            </a:fld>
            <a:endParaRPr lang="en-US" dirty="0"/>
          </a:p>
        </p:txBody>
      </p:sp>
      <p:graphicFrame>
        <p:nvGraphicFramePr>
          <p:cNvPr id="5" name="Content Placeholder 5"/>
          <p:cNvGraphicFramePr>
            <a:graphicFrameLocks/>
          </p:cNvGraphicFramePr>
          <p:nvPr>
            <p:extLst>
              <p:ext uri="{D42A27DB-BD31-4B8C-83A1-F6EECF244321}">
                <p14:modId xmlns:p14="http://schemas.microsoft.com/office/powerpoint/2010/main" val="330994195"/>
              </p:ext>
            </p:extLst>
          </p:nvPr>
        </p:nvGraphicFramePr>
        <p:xfrm>
          <a:off x="508715" y="1981200"/>
          <a:ext cx="82296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772068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in Fund Balance – General Fund</a:t>
            </a:r>
          </a:p>
        </p:txBody>
      </p:sp>
      <p:graphicFrame>
        <p:nvGraphicFramePr>
          <p:cNvPr id="5" name="Content Placeholder 7"/>
          <p:cNvGraphicFramePr>
            <a:graphicFrameLocks noGrp="1"/>
          </p:cNvGraphicFramePr>
          <p:nvPr>
            <p:ph idx="1"/>
            <p:extLst>
              <p:ext uri="{D42A27DB-BD31-4B8C-83A1-F6EECF244321}">
                <p14:modId xmlns:p14="http://schemas.microsoft.com/office/powerpoint/2010/main" val="357612252"/>
              </p:ext>
            </p:extLst>
          </p:nvPr>
        </p:nvGraphicFramePr>
        <p:xfrm>
          <a:off x="1066800" y="1600201"/>
          <a:ext cx="6858000" cy="3505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C93826B-8E60-4388-B582-843D3DCA99B1}" type="slidenum">
              <a:rPr lang="en-US" smtClean="0"/>
              <a:pPr/>
              <a:t>8</a:t>
            </a:fld>
            <a:endParaRPr lang="en-US" dirty="0"/>
          </a:p>
        </p:txBody>
      </p:sp>
      <p:sp>
        <p:nvSpPr>
          <p:cNvPr id="6" name="Oval 5"/>
          <p:cNvSpPr/>
          <p:nvPr/>
        </p:nvSpPr>
        <p:spPr bwMode="auto">
          <a:xfrm>
            <a:off x="2895600" y="4572000"/>
            <a:ext cx="3581400" cy="1295400"/>
          </a:xfrm>
          <a:prstGeom prst="ellipse">
            <a:avLst/>
          </a:prstGeom>
          <a:solidFill>
            <a:srgbClr val="002060"/>
          </a:solidFill>
          <a:ln>
            <a:headEnd type="none" w="med" len="med"/>
            <a:tailEnd type="none" w="med" len="med"/>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600" b="1" dirty="0">
                <a:solidFill>
                  <a:schemeClr val="bg1"/>
                </a:solidFill>
                <a:latin typeface="Calibri" panose="020F0502020204030204" pitchFamily="34" charset="0"/>
              </a:rPr>
              <a:t>$6,823,125</a:t>
            </a:r>
            <a:endParaRPr kumimoji="0" lang="en-US" sz="3600" b="1" i="0" u="none" strike="noStrike" cap="none" normalizeH="0" baseline="0" dirty="0">
              <a:ln>
                <a:noFill/>
              </a:ln>
              <a:solidFill>
                <a:schemeClr val="bg1"/>
              </a:solidFill>
              <a:effectLst/>
              <a:latin typeface="Calibri" panose="020F0502020204030204" pitchFamily="34" charset="0"/>
            </a:endParaRPr>
          </a:p>
        </p:txBody>
      </p:sp>
      <p:sp>
        <p:nvSpPr>
          <p:cNvPr id="9" name="Right Arrow Callout 8"/>
          <p:cNvSpPr/>
          <p:nvPr/>
        </p:nvSpPr>
        <p:spPr>
          <a:xfrm>
            <a:off x="533400" y="2895600"/>
            <a:ext cx="1600200" cy="1295400"/>
          </a:xfrm>
          <a:prstGeom prst="rightArrowCallout">
            <a:avLst/>
          </a:prstGeom>
          <a:solidFill>
            <a:srgbClr val="0067B1"/>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1400" dirty="0"/>
              <a:t>Includes Revenues and Other Financing Sources</a:t>
            </a:r>
          </a:p>
        </p:txBody>
      </p:sp>
      <p:sp>
        <p:nvSpPr>
          <p:cNvPr id="10" name="Right Arrow Callout 9"/>
          <p:cNvSpPr/>
          <p:nvPr/>
        </p:nvSpPr>
        <p:spPr>
          <a:xfrm flipH="1">
            <a:off x="7162800" y="2895600"/>
            <a:ext cx="1752600" cy="1295400"/>
          </a:xfrm>
          <a:prstGeom prst="rightArrowCallout">
            <a:avLst/>
          </a:prstGeom>
          <a:solidFill>
            <a:schemeClr val="accent3"/>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1400" dirty="0"/>
              <a:t>Includes Expenditures and Other Financing Uses</a:t>
            </a:r>
          </a:p>
        </p:txBody>
      </p:sp>
    </p:spTree>
    <p:extLst>
      <p:ext uri="{BB962C8B-B14F-4D97-AF65-F5344CB8AC3E}">
        <p14:creationId xmlns:p14="http://schemas.microsoft.com/office/powerpoint/2010/main" val="320272474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429C-5247-4925-8609-1BFE0C781F54}"/>
              </a:ext>
            </a:extLst>
          </p:cNvPr>
          <p:cNvSpPr>
            <a:spLocks noGrp="1"/>
          </p:cNvSpPr>
          <p:nvPr>
            <p:ph type="title"/>
          </p:nvPr>
        </p:nvSpPr>
        <p:spPr/>
        <p:txBody>
          <a:bodyPr/>
          <a:lstStyle/>
          <a:p>
            <a:r>
              <a:rPr lang="en-US" dirty="0"/>
              <a:t>Change in Fund Balance – General Fund</a:t>
            </a:r>
            <a:br>
              <a:rPr lang="en-US" dirty="0"/>
            </a:br>
            <a:r>
              <a:rPr lang="en-US" dirty="0"/>
              <a:t>Adjusted for Bond Issuances</a:t>
            </a:r>
          </a:p>
        </p:txBody>
      </p:sp>
      <p:graphicFrame>
        <p:nvGraphicFramePr>
          <p:cNvPr id="5" name="Content Placeholder 4">
            <a:extLst>
              <a:ext uri="{FF2B5EF4-FFF2-40B4-BE49-F238E27FC236}">
                <a16:creationId xmlns:a16="http://schemas.microsoft.com/office/drawing/2014/main" id="{A1323CB5-F4E5-4CD0-B79A-A52D134EDD5F}"/>
              </a:ext>
            </a:extLst>
          </p:cNvPr>
          <p:cNvGraphicFramePr>
            <a:graphicFrameLocks noGrp="1"/>
          </p:cNvGraphicFramePr>
          <p:nvPr>
            <p:ph idx="1"/>
            <p:extLst>
              <p:ext uri="{D42A27DB-BD31-4B8C-83A1-F6EECF244321}">
                <p14:modId xmlns:p14="http://schemas.microsoft.com/office/powerpoint/2010/main" val="231698279"/>
              </p:ext>
            </p:extLst>
          </p:nvPr>
        </p:nvGraphicFramePr>
        <p:xfrm>
          <a:off x="1219200" y="2209800"/>
          <a:ext cx="6553200" cy="2895600"/>
        </p:xfrm>
        <a:graphic>
          <a:graphicData uri="http://schemas.openxmlformats.org/drawingml/2006/table">
            <a:tbl>
              <a:tblPr bandRow="1">
                <a:tableStyleId>{1FECB4D8-DB02-4DC6-A0A2-4F2EBAE1DC90}</a:tableStyleId>
              </a:tblPr>
              <a:tblGrid>
                <a:gridCol w="4834327">
                  <a:extLst>
                    <a:ext uri="{9D8B030D-6E8A-4147-A177-3AD203B41FA5}">
                      <a16:colId xmlns:a16="http://schemas.microsoft.com/office/drawing/2014/main" val="2273401527"/>
                    </a:ext>
                  </a:extLst>
                </a:gridCol>
                <a:gridCol w="1718873">
                  <a:extLst>
                    <a:ext uri="{9D8B030D-6E8A-4147-A177-3AD203B41FA5}">
                      <a16:colId xmlns:a16="http://schemas.microsoft.com/office/drawing/2014/main" val="1960465914"/>
                    </a:ext>
                  </a:extLst>
                </a:gridCol>
              </a:tblGrid>
              <a:tr h="531102">
                <a:tc>
                  <a:txBody>
                    <a:bodyPr/>
                    <a:lstStyle/>
                    <a:p>
                      <a:r>
                        <a:rPr lang="en-US" dirty="0"/>
                        <a:t>Total Change in Fund Balance</a:t>
                      </a:r>
                    </a:p>
                  </a:txBody>
                  <a:tcPr anchor="b">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algn="r"/>
                      <a:r>
                        <a:rPr lang="en-US" dirty="0"/>
                        <a:t>$6,823,125</a:t>
                      </a:r>
                    </a:p>
                  </a:txBody>
                  <a:tcPr anchor="b">
                    <a:lnL w="12700" cap="flat" cmpd="sng" algn="ctr">
                      <a:solidFill>
                        <a:schemeClr val="tx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401764102"/>
                  </a:ext>
                </a:extLst>
              </a:tr>
              <a:tr h="531102">
                <a:tc>
                  <a:txBody>
                    <a:bodyPr/>
                    <a:lstStyle/>
                    <a:p>
                      <a:pPr marL="0" algn="l" defTabSz="914400" rtl="0" eaLnBrk="1" latinLnBrk="0" hangingPunct="1"/>
                      <a:r>
                        <a:rPr lang="en-US" sz="1800" kern="1200" dirty="0">
                          <a:solidFill>
                            <a:schemeClr val="dk1"/>
                          </a:solidFill>
                          <a:latin typeface="+mn-lt"/>
                          <a:ea typeface="+mn-ea"/>
                          <a:cs typeface="+mn-cs"/>
                        </a:rPr>
                        <a:t>Less Effect of June Bond Issuance</a:t>
                      </a:r>
                    </a:p>
                  </a:txBody>
                  <a:tcPr anchor="b">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marL="0" algn="r" defTabSz="914400" rtl="0" eaLnBrk="1" latinLnBrk="0" hangingPunct="1"/>
                      <a:r>
                        <a:rPr lang="en-US" sz="1800" kern="1200" dirty="0">
                          <a:solidFill>
                            <a:schemeClr val="dk1"/>
                          </a:solidFill>
                          <a:latin typeface="+mn-lt"/>
                          <a:ea typeface="+mn-ea"/>
                          <a:cs typeface="+mn-cs"/>
                        </a:rPr>
                        <a:t>(2,534,149)</a:t>
                      </a:r>
                    </a:p>
                  </a:txBody>
                  <a:tcPr anchor="b">
                    <a:lnL w="12700" cap="flat" cmpd="sng" algn="ctr">
                      <a:solidFill>
                        <a:schemeClr val="tx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2604660"/>
                  </a:ext>
                </a:extLst>
              </a:tr>
              <a:tr h="916698">
                <a:tc>
                  <a:txBody>
                    <a:bodyPr/>
                    <a:lstStyle/>
                    <a:p>
                      <a:pPr marL="0" algn="l" defTabSz="914400" rtl="0" eaLnBrk="1" latinLnBrk="0" hangingPunct="1"/>
                      <a:r>
                        <a:rPr lang="en-US" sz="1800" kern="1200" dirty="0">
                          <a:solidFill>
                            <a:schemeClr val="dk1"/>
                          </a:solidFill>
                          <a:latin typeface="+mn-lt"/>
                          <a:ea typeface="+mn-ea"/>
                          <a:cs typeface="+mn-cs"/>
                        </a:rPr>
                        <a:t>Less Cash Restricted for Use Towards Net Pension Liability</a:t>
                      </a:r>
                    </a:p>
                  </a:txBody>
                  <a:tcPr anchor="b">
                    <a:lnR w="12700" cap="flat" cmpd="sng" algn="ctr">
                      <a:solidFill>
                        <a:schemeClr val="tx1"/>
                      </a:solidFill>
                      <a:prstDash val="solid"/>
                      <a:round/>
                      <a:headEnd type="none" w="med" len="med"/>
                      <a:tailEnd type="none" w="med" len="med"/>
                    </a:lnR>
                    <a:solidFill>
                      <a:schemeClr val="accent3">
                        <a:lumMod val="20000"/>
                        <a:lumOff val="80000"/>
                      </a:schemeClr>
                    </a:solidFill>
                  </a:tcPr>
                </a:tc>
                <a:tc>
                  <a:txBody>
                    <a:bodyPr/>
                    <a:lstStyle/>
                    <a:p>
                      <a:pPr algn="r"/>
                      <a:r>
                        <a:rPr lang="en-US" dirty="0"/>
                        <a:t>(5,120,000)</a:t>
                      </a:r>
                    </a:p>
                  </a:txBody>
                  <a:tcPr anchor="b">
                    <a:lnL w="12700" cap="flat" cmpd="sng" algn="ctr">
                      <a:solidFill>
                        <a:schemeClr val="tx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4062772118"/>
                  </a:ext>
                </a:extLst>
              </a:tr>
              <a:tr h="916698">
                <a:tc>
                  <a:txBody>
                    <a:bodyPr/>
                    <a:lstStyle/>
                    <a:p>
                      <a:r>
                        <a:rPr lang="en-US" dirty="0"/>
                        <a:t>Change in Fund Balance After Consideration of Bond Issuances</a:t>
                      </a:r>
                    </a:p>
                  </a:txBody>
                  <a:tcPr anchor="b">
                    <a:lnR w="12700" cap="flat" cmpd="sng" algn="ctr">
                      <a:solidFill>
                        <a:schemeClr val="tx1"/>
                      </a:solidFill>
                      <a:prstDash val="solid"/>
                      <a:round/>
                      <a:headEnd type="none" w="med" len="med"/>
                      <a:tailEnd type="none" w="med" len="med"/>
                    </a:lnR>
                    <a:solidFill>
                      <a:schemeClr val="accent3">
                        <a:lumMod val="60000"/>
                        <a:lumOff val="40000"/>
                      </a:schemeClr>
                    </a:solidFill>
                  </a:tcPr>
                </a:tc>
                <a:tc>
                  <a:txBody>
                    <a:bodyPr/>
                    <a:lstStyle/>
                    <a:p>
                      <a:pPr algn="r"/>
                      <a:r>
                        <a:rPr lang="en-US" dirty="0"/>
                        <a:t>($831,024)</a:t>
                      </a:r>
                    </a:p>
                  </a:txBody>
                  <a:tcPr anchor="b">
                    <a:lnL w="12700" cap="flat" cmpd="sng" algn="ctr">
                      <a:solidFill>
                        <a:schemeClr val="tx1"/>
                      </a:solidFill>
                      <a:prstDash val="solid"/>
                      <a:round/>
                      <a:headEnd type="none" w="med" len="med"/>
                      <a:tailEnd type="none" w="med" len="med"/>
                    </a:lnL>
                    <a:solidFill>
                      <a:schemeClr val="accent3">
                        <a:lumMod val="60000"/>
                        <a:lumOff val="40000"/>
                      </a:schemeClr>
                    </a:solidFill>
                  </a:tcPr>
                </a:tc>
                <a:extLst>
                  <a:ext uri="{0D108BD9-81ED-4DB2-BD59-A6C34878D82A}">
                    <a16:rowId xmlns:a16="http://schemas.microsoft.com/office/drawing/2014/main" val="3176538036"/>
                  </a:ext>
                </a:extLst>
              </a:tr>
            </a:tbl>
          </a:graphicData>
        </a:graphic>
      </p:graphicFrame>
      <p:sp>
        <p:nvSpPr>
          <p:cNvPr id="4" name="Slide Number Placeholder 3">
            <a:extLst>
              <a:ext uri="{FF2B5EF4-FFF2-40B4-BE49-F238E27FC236}">
                <a16:creationId xmlns:a16="http://schemas.microsoft.com/office/drawing/2014/main" id="{29BD90E5-B39E-4F01-BBBB-21D5F13D82ED}"/>
              </a:ext>
            </a:extLst>
          </p:cNvPr>
          <p:cNvSpPr>
            <a:spLocks noGrp="1"/>
          </p:cNvSpPr>
          <p:nvPr>
            <p:ph type="sldNum" sz="quarter" idx="12"/>
          </p:nvPr>
        </p:nvSpPr>
        <p:spPr/>
        <p:txBody>
          <a:bodyPr/>
          <a:lstStyle/>
          <a:p>
            <a:fld id="{FC93826B-8E60-4388-B582-843D3DCA99B1}" type="slidenum">
              <a:rPr lang="en-US" smtClean="0"/>
              <a:pPr/>
              <a:t>9</a:t>
            </a:fld>
            <a:endParaRPr lang="en-US" dirty="0"/>
          </a:p>
        </p:txBody>
      </p:sp>
    </p:spTree>
    <p:extLst>
      <p:ext uri="{BB962C8B-B14F-4D97-AF65-F5344CB8AC3E}">
        <p14:creationId xmlns:p14="http://schemas.microsoft.com/office/powerpoint/2010/main" val="2709601749"/>
      </p:ext>
    </p:extLst>
  </p:cSld>
  <p:clrMapOvr>
    <a:masterClrMapping/>
  </p:clrMapOvr>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506</TotalTime>
  <Words>627</Words>
  <Application>Microsoft Office PowerPoint</Application>
  <PresentationFormat>On-screen Show (4:3)</PresentationFormat>
  <Paragraphs>85</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Times New Roman</vt:lpstr>
      <vt:lpstr>Wingdings</vt:lpstr>
      <vt:lpstr>Office Theme</vt:lpstr>
      <vt:lpstr>2_Office Theme</vt:lpstr>
      <vt:lpstr>PowerPoint Presentation</vt:lpstr>
      <vt:lpstr>Agenda</vt:lpstr>
      <vt:lpstr>Auditor’s Responsibility</vt:lpstr>
      <vt:lpstr>Auditor’s Responsibility (cont.)</vt:lpstr>
      <vt:lpstr>Significant Estimates</vt:lpstr>
      <vt:lpstr>Net Pension Liability</vt:lpstr>
      <vt:lpstr>Audit Results</vt:lpstr>
      <vt:lpstr>Change in Fund Balance – General Fund</vt:lpstr>
      <vt:lpstr>Change in Fund Balance – General Fund Adjusted for Bond Issuances</vt:lpstr>
      <vt:lpstr>General Fund – Fund Balance Composition</vt:lpstr>
      <vt:lpstr>Budget vs Actual - Revenue</vt:lpstr>
      <vt:lpstr>Budget vs Actual - Expenditures</vt:lpstr>
      <vt:lpstr>Upcoming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Jeannette M. Walshak</dc:creator>
  <cp:lastModifiedBy>Amy C. Lewis</cp:lastModifiedBy>
  <cp:revision>56</cp:revision>
  <cp:lastPrinted>2016-06-10T19:39:15Z</cp:lastPrinted>
  <dcterms:created xsi:type="dcterms:W3CDTF">2016-06-10T17:53:38Z</dcterms:created>
  <dcterms:modified xsi:type="dcterms:W3CDTF">2017-12-12T11:12:12Z</dcterms:modified>
</cp:coreProperties>
</file>

<file path=docProps/custom.xml><?xml version="1.0" encoding="utf-8"?>
<op:Properties xmlns:op="http://schemas.openxmlformats.org/officeDocument/2006/custom-properties">
  <op:property fmtid="{D5CDD505-2E9C-101B-9397-08002B2CF9AE}" pid="2" name="tabName">
    <vt:lpwstr xmlns:vt="http://schemas.openxmlformats.org/officeDocument/2006/docPropsVTypes">Confirmations and other</vt:lpwstr>
  </op:property>
  <op:property fmtid="{D5CDD505-2E9C-101B-9397-08002B2CF9AE}" pid="3" name="tabIndex">
    <vt:lpwstr xmlns:vt="http://schemas.openxmlformats.org/officeDocument/2006/docPropsVTypes">A-10</vt:lpwstr>
  </op:property>
  <op:property fmtid="{D5CDD505-2E9C-101B-9397-08002B2CF9AE}" pid="4" name="workpaperIndex">
    <vt:lpwstr xmlns:vt="http://schemas.openxmlformats.org/officeDocument/2006/docPropsVTypes">A-10-2</vt:lpwstr>
  </op:property>
</op:Properties>
</file>